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75" r:id="rId2"/>
    <p:sldId id="280" r:id="rId3"/>
    <p:sldId id="276" r:id="rId4"/>
    <p:sldId id="277" r:id="rId5"/>
    <p:sldId id="281" r:id="rId6"/>
    <p:sldId id="282" r:id="rId7"/>
  </p:sldIdLst>
  <p:sldSz cx="147113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6" autoAdjust="0"/>
  </p:normalViewPr>
  <p:slideViewPr>
    <p:cSldViewPr snapToGrid="0">
      <p:cViewPr varScale="1">
        <p:scale>
          <a:sx n="104" d="100"/>
          <a:sy n="104" d="100"/>
        </p:scale>
        <p:origin x="96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D6372-EA5C-4866-AF71-84C897604E4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9063" y="1143000"/>
            <a:ext cx="6619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77D01-BC31-4BAA-8C5F-4576D3C2A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6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E070E-2DF1-3F97-5BB2-9E02E81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3841D7-F973-E5B9-D054-A8EF7BCC0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9FE842-67C2-D0C5-8414-1781806AA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深度图</a:t>
            </a:r>
            <a:r>
              <a:rPr lang="en-US" altLang="zh-CN" dirty="0"/>
              <a:t>AIO</a:t>
            </a:r>
            <a:r>
              <a:rPr lang="zh-CN" altLang="en-US" dirty="0"/>
              <a:t>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742634-E309-DB36-B52D-DDAB8F207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36F-A354-4F8A-B417-4A5AAA6040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07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DCC6-CDB2-0DCF-12D3-978ABF73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5A0966-A65B-C54F-E564-4E140CC6B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D1A158-19D9-8231-51E6-F592FF692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44037-6274-F9EC-9383-FC7D12061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36F-A354-4F8A-B417-4A5AAA6040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0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D2488-60A3-383F-3EE2-60CEE7C50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BE3DD7-8ED8-1C6E-D1CC-D6A45A6C7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B2FBF7-1A58-1E99-404A-793FA62B0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PAN AIO</a:t>
            </a:r>
            <a:r>
              <a:rPr lang="zh-CN" altLang="en-US" dirty="0"/>
              <a:t>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7D6A4-D5DC-925D-6E98-34EA610F3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36F-A354-4F8A-B417-4A5AAA6040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41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0F65-6B1F-E0B9-A02E-ADE6C007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A327CB-8B13-3443-F5DA-2022C2088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672896-47A7-F0A2-4F8F-39497A638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PAN single </a:t>
            </a:r>
            <a:r>
              <a:rPr lang="zh-CN" altLang="en-US" dirty="0"/>
              <a:t>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77670-FB8B-4819-E1DB-6B588DA4D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36F-A354-4F8A-B417-4A5AAA6040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06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36F-A354-4F8A-B417-4A5AAA60405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36F-A354-4F8A-B417-4A5AAA60405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921" y="1122363"/>
            <a:ext cx="1103352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8921" y="3602038"/>
            <a:ext cx="1103352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0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3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27819" y="365125"/>
            <a:ext cx="317213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1406" y="365125"/>
            <a:ext cx="933252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6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36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744" y="1709739"/>
            <a:ext cx="1268855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744" y="4589464"/>
            <a:ext cx="1268855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1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406" y="1825625"/>
            <a:ext cx="6252329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7628" y="1825625"/>
            <a:ext cx="6252329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64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2" y="365126"/>
            <a:ext cx="1268855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323" y="1681163"/>
            <a:ext cx="62235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323" y="2505075"/>
            <a:ext cx="622359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7628" y="1681163"/>
            <a:ext cx="62542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7628" y="2505075"/>
            <a:ext cx="625424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8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87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5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457200"/>
            <a:ext cx="474479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245" y="987426"/>
            <a:ext cx="744762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2057400"/>
            <a:ext cx="474479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29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457200"/>
            <a:ext cx="474479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54245" y="987426"/>
            <a:ext cx="744762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2057400"/>
            <a:ext cx="474479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09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406" y="365126"/>
            <a:ext cx="126885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406" y="1825625"/>
            <a:ext cx="126885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1406" y="6356351"/>
            <a:ext cx="3310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8A6A6-5EF3-4EF2-B589-87DFF6562F55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3139" y="6356351"/>
            <a:ext cx="4965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89900" y="6356351"/>
            <a:ext cx="3310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229C-E31B-485E-A789-ACC0E97F0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28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8.png"/><Relationship Id="rId29" Type="http://schemas.openxmlformats.org/officeDocument/2006/relationships/image" Target="../media/image71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1.png"/><Relationship Id="rId58" Type="http://schemas.openxmlformats.org/officeDocument/2006/relationships/image" Target="../media/image96.png"/><Relationship Id="rId5" Type="http://schemas.openxmlformats.org/officeDocument/2006/relationships/image" Target="../media/image47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29.png"/><Relationship Id="rId56" Type="http://schemas.openxmlformats.org/officeDocument/2006/relationships/image" Target="../media/image94.png"/><Relationship Id="rId8" Type="http://schemas.openxmlformats.org/officeDocument/2006/relationships/image" Target="../media/image50.png"/><Relationship Id="rId51" Type="http://schemas.openxmlformats.org/officeDocument/2006/relationships/image" Target="../media/image89.png"/><Relationship Id="rId3" Type="http://schemas.openxmlformats.org/officeDocument/2006/relationships/image" Target="../media/image45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27.png"/><Relationship Id="rId20" Type="http://schemas.openxmlformats.org/officeDocument/2006/relationships/image" Target="../media/image62.png"/><Relationship Id="rId41" Type="http://schemas.openxmlformats.org/officeDocument/2006/relationships/image" Target="../media/image83.png"/><Relationship Id="rId54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36.png"/><Relationship Id="rId57" Type="http://schemas.openxmlformats.org/officeDocument/2006/relationships/image" Target="../media/image95.png"/><Relationship Id="rId10" Type="http://schemas.openxmlformats.org/officeDocument/2006/relationships/image" Target="../media/image52.png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jpg"/><Relationship Id="rId18" Type="http://schemas.openxmlformats.org/officeDocument/2006/relationships/image" Target="../media/image112.png"/><Relationship Id="rId26" Type="http://schemas.openxmlformats.org/officeDocument/2006/relationships/image" Target="../media/image120.jpg"/><Relationship Id="rId39" Type="http://schemas.openxmlformats.org/officeDocument/2006/relationships/image" Target="../media/image133.jp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136.jpg"/><Relationship Id="rId47" Type="http://schemas.openxmlformats.org/officeDocument/2006/relationships/image" Target="../media/image141.jp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jpg"/><Relationship Id="rId29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jpg"/><Relationship Id="rId24" Type="http://schemas.openxmlformats.org/officeDocument/2006/relationships/image" Target="../media/image118.jp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jpg"/><Relationship Id="rId45" Type="http://schemas.openxmlformats.org/officeDocument/2006/relationships/image" Target="../media/image139.jpg"/><Relationship Id="rId5" Type="http://schemas.openxmlformats.org/officeDocument/2006/relationships/image" Target="../media/image99.png"/><Relationship Id="rId15" Type="http://schemas.openxmlformats.org/officeDocument/2006/relationships/image" Target="../media/image109.jpg"/><Relationship Id="rId23" Type="http://schemas.openxmlformats.org/officeDocument/2006/relationships/image" Target="../media/image117.png"/><Relationship Id="rId28" Type="http://schemas.openxmlformats.org/officeDocument/2006/relationships/image" Target="../media/image122.jpg"/><Relationship Id="rId36" Type="http://schemas.openxmlformats.org/officeDocument/2006/relationships/image" Target="../media/image130.png"/><Relationship Id="rId10" Type="http://schemas.openxmlformats.org/officeDocument/2006/relationships/image" Target="../media/image104.jpg"/><Relationship Id="rId19" Type="http://schemas.openxmlformats.org/officeDocument/2006/relationships/image" Target="../media/image113.png"/><Relationship Id="rId31" Type="http://schemas.openxmlformats.org/officeDocument/2006/relationships/image" Target="../media/image125.png"/><Relationship Id="rId44" Type="http://schemas.openxmlformats.org/officeDocument/2006/relationships/image" Target="../media/image138.jp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jpg"/><Relationship Id="rId22" Type="http://schemas.openxmlformats.org/officeDocument/2006/relationships/image" Target="../media/image116.png"/><Relationship Id="rId27" Type="http://schemas.openxmlformats.org/officeDocument/2006/relationships/image" Target="../media/image121.jpg"/><Relationship Id="rId30" Type="http://schemas.openxmlformats.org/officeDocument/2006/relationships/image" Target="../media/image124.jpg"/><Relationship Id="rId35" Type="http://schemas.openxmlformats.org/officeDocument/2006/relationships/image" Target="../media/image129.png"/><Relationship Id="rId43" Type="http://schemas.openxmlformats.org/officeDocument/2006/relationships/image" Target="../media/image137.jpg"/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12" Type="http://schemas.openxmlformats.org/officeDocument/2006/relationships/image" Target="../media/image106.jpg"/><Relationship Id="rId17" Type="http://schemas.openxmlformats.org/officeDocument/2006/relationships/image" Target="../media/image111.png"/><Relationship Id="rId25" Type="http://schemas.openxmlformats.org/officeDocument/2006/relationships/image" Target="../media/image119.jpg"/><Relationship Id="rId33" Type="http://schemas.openxmlformats.org/officeDocument/2006/relationships/image" Target="../media/image127.png"/><Relationship Id="rId38" Type="http://schemas.openxmlformats.org/officeDocument/2006/relationships/image" Target="../media/image132.jpg"/><Relationship Id="rId46" Type="http://schemas.openxmlformats.org/officeDocument/2006/relationships/image" Target="../media/image140.jpg"/><Relationship Id="rId20" Type="http://schemas.openxmlformats.org/officeDocument/2006/relationships/image" Target="../media/image114.png"/><Relationship Id="rId41" Type="http://schemas.openxmlformats.org/officeDocument/2006/relationships/image" Target="../media/image135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26" Type="http://schemas.openxmlformats.org/officeDocument/2006/relationships/image" Target="../media/image161.png"/><Relationship Id="rId39" Type="http://schemas.openxmlformats.org/officeDocument/2006/relationships/image" Target="../media/image174.jpg"/><Relationship Id="rId21" Type="http://schemas.openxmlformats.org/officeDocument/2006/relationships/image" Target="../media/image158.png"/><Relationship Id="rId34" Type="http://schemas.openxmlformats.org/officeDocument/2006/relationships/image" Target="../media/image169.jpg"/><Relationship Id="rId42" Type="http://schemas.openxmlformats.org/officeDocument/2006/relationships/image" Target="../media/image177.jpg"/><Relationship Id="rId47" Type="http://schemas.openxmlformats.org/officeDocument/2006/relationships/image" Target="../media/image182.jpg"/><Relationship Id="rId50" Type="http://schemas.openxmlformats.org/officeDocument/2006/relationships/image" Target="../media/image185.jp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6.png"/><Relationship Id="rId29" Type="http://schemas.openxmlformats.org/officeDocument/2006/relationships/image" Target="../media/image164.jpg"/><Relationship Id="rId11" Type="http://schemas.openxmlformats.org/officeDocument/2006/relationships/image" Target="../media/image149.png"/><Relationship Id="rId24" Type="http://schemas.openxmlformats.org/officeDocument/2006/relationships/image" Target="../media/image130.png"/><Relationship Id="rId32" Type="http://schemas.openxmlformats.org/officeDocument/2006/relationships/image" Target="../media/image167.jpg"/><Relationship Id="rId37" Type="http://schemas.openxmlformats.org/officeDocument/2006/relationships/image" Target="../media/image172.jpg"/><Relationship Id="rId40" Type="http://schemas.openxmlformats.org/officeDocument/2006/relationships/image" Target="../media/image175.jpg"/><Relationship Id="rId45" Type="http://schemas.openxmlformats.org/officeDocument/2006/relationships/image" Target="../media/image180.jpg"/><Relationship Id="rId53" Type="http://schemas.openxmlformats.org/officeDocument/2006/relationships/image" Target="../media/image188.jp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19" Type="http://schemas.openxmlformats.org/officeDocument/2006/relationships/image" Target="../media/image156.png"/><Relationship Id="rId31" Type="http://schemas.openxmlformats.org/officeDocument/2006/relationships/image" Target="../media/image166.jpg"/><Relationship Id="rId44" Type="http://schemas.openxmlformats.org/officeDocument/2006/relationships/image" Target="../media/image179.jpg"/><Relationship Id="rId52" Type="http://schemas.openxmlformats.org/officeDocument/2006/relationships/image" Target="../media/image187.jpg"/><Relationship Id="rId4" Type="http://schemas.openxmlformats.org/officeDocument/2006/relationships/image" Target="../media/image143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59.png"/><Relationship Id="rId27" Type="http://schemas.openxmlformats.org/officeDocument/2006/relationships/image" Target="../media/image162.jpg"/><Relationship Id="rId30" Type="http://schemas.openxmlformats.org/officeDocument/2006/relationships/image" Target="../media/image165.jpg"/><Relationship Id="rId35" Type="http://schemas.openxmlformats.org/officeDocument/2006/relationships/image" Target="../media/image170.jpg"/><Relationship Id="rId43" Type="http://schemas.openxmlformats.org/officeDocument/2006/relationships/image" Target="../media/image178.jpg"/><Relationship Id="rId48" Type="http://schemas.openxmlformats.org/officeDocument/2006/relationships/image" Target="../media/image183.jpg"/><Relationship Id="rId8" Type="http://schemas.openxmlformats.org/officeDocument/2006/relationships/image" Target="../media/image102.png"/><Relationship Id="rId51" Type="http://schemas.openxmlformats.org/officeDocument/2006/relationships/image" Target="../media/image186.jpg"/><Relationship Id="rId3" Type="http://schemas.openxmlformats.org/officeDocument/2006/relationships/image" Target="../media/image142.png"/><Relationship Id="rId12" Type="http://schemas.openxmlformats.org/officeDocument/2006/relationships/image" Target="../media/image150.png"/><Relationship Id="rId17" Type="http://schemas.openxmlformats.org/officeDocument/2006/relationships/image" Target="../media/image154.png"/><Relationship Id="rId25" Type="http://schemas.openxmlformats.org/officeDocument/2006/relationships/image" Target="../media/image160.png"/><Relationship Id="rId33" Type="http://schemas.openxmlformats.org/officeDocument/2006/relationships/image" Target="../media/image168.jpg"/><Relationship Id="rId38" Type="http://schemas.openxmlformats.org/officeDocument/2006/relationships/image" Target="../media/image173.jpg"/><Relationship Id="rId46" Type="http://schemas.openxmlformats.org/officeDocument/2006/relationships/image" Target="../media/image181.jpg"/><Relationship Id="rId20" Type="http://schemas.openxmlformats.org/officeDocument/2006/relationships/image" Target="../media/image157.png"/><Relationship Id="rId41" Type="http://schemas.openxmlformats.org/officeDocument/2006/relationships/image" Target="../media/image17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5" Type="http://schemas.openxmlformats.org/officeDocument/2006/relationships/image" Target="../media/image153.png"/><Relationship Id="rId23" Type="http://schemas.openxmlformats.org/officeDocument/2006/relationships/image" Target="../media/image129.png"/><Relationship Id="rId28" Type="http://schemas.openxmlformats.org/officeDocument/2006/relationships/image" Target="../media/image163.jpg"/><Relationship Id="rId36" Type="http://schemas.openxmlformats.org/officeDocument/2006/relationships/image" Target="../media/image171.jpg"/><Relationship Id="rId49" Type="http://schemas.openxmlformats.org/officeDocument/2006/relationships/image" Target="../media/image184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9" Type="http://schemas.openxmlformats.org/officeDocument/2006/relationships/image" Target="../media/image225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42" Type="http://schemas.openxmlformats.org/officeDocument/2006/relationships/image" Target="../media/image228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2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40" Type="http://schemas.openxmlformats.org/officeDocument/2006/relationships/image" Target="../media/image226.png"/><Relationship Id="rId45" Type="http://schemas.openxmlformats.org/officeDocument/2006/relationships/image" Target="../media/image231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31" Type="http://schemas.openxmlformats.org/officeDocument/2006/relationships/image" Target="../media/image217.png"/><Relationship Id="rId44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43" Type="http://schemas.openxmlformats.org/officeDocument/2006/relationships/image" Target="../media/image229.png"/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20" Type="http://schemas.openxmlformats.org/officeDocument/2006/relationships/image" Target="../media/image206.png"/><Relationship Id="rId41" Type="http://schemas.openxmlformats.org/officeDocument/2006/relationships/image" Target="../media/image22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26" Type="http://schemas.openxmlformats.org/officeDocument/2006/relationships/image" Target="../media/image253.png"/><Relationship Id="rId39" Type="http://schemas.openxmlformats.org/officeDocument/2006/relationships/image" Target="../media/image202.png"/><Relationship Id="rId21" Type="http://schemas.openxmlformats.org/officeDocument/2006/relationships/image" Target="../media/image248.png"/><Relationship Id="rId34" Type="http://schemas.openxmlformats.org/officeDocument/2006/relationships/image" Target="../media/image260.png"/><Relationship Id="rId42" Type="http://schemas.openxmlformats.org/officeDocument/2006/relationships/image" Target="../media/image263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4.png"/><Relationship Id="rId29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39.png"/><Relationship Id="rId24" Type="http://schemas.openxmlformats.org/officeDocument/2006/relationships/image" Target="../media/image251.png"/><Relationship Id="rId32" Type="http://schemas.openxmlformats.org/officeDocument/2006/relationships/image" Target="../media/image258.png"/><Relationship Id="rId37" Type="http://schemas.openxmlformats.org/officeDocument/2006/relationships/image" Target="../media/image194.png"/><Relationship Id="rId40" Type="http://schemas.openxmlformats.org/officeDocument/2006/relationships/image" Target="../media/image208.png"/><Relationship Id="rId45" Type="http://schemas.openxmlformats.org/officeDocument/2006/relationships/image" Target="../media/image264.png"/><Relationship Id="rId5" Type="http://schemas.openxmlformats.org/officeDocument/2006/relationships/image" Target="../media/image234.png"/><Relationship Id="rId15" Type="http://schemas.openxmlformats.org/officeDocument/2006/relationships/image" Target="../media/image243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193.png"/><Relationship Id="rId10" Type="http://schemas.openxmlformats.org/officeDocument/2006/relationships/image" Target="../media/image238.png"/><Relationship Id="rId19" Type="http://schemas.openxmlformats.org/officeDocument/2006/relationships/image" Target="../media/image211.png"/><Relationship Id="rId31" Type="http://schemas.openxmlformats.org/officeDocument/2006/relationships/image" Target="../media/image257.png"/><Relationship Id="rId44" Type="http://schemas.openxmlformats.org/officeDocument/2006/relationships/image" Target="../media/image223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25.png"/><Relationship Id="rId35" Type="http://schemas.openxmlformats.org/officeDocument/2006/relationships/image" Target="../media/image261.png"/><Relationship Id="rId43" Type="http://schemas.openxmlformats.org/officeDocument/2006/relationships/image" Target="../media/image222.png"/><Relationship Id="rId8" Type="http://schemas.openxmlformats.org/officeDocument/2006/relationships/image" Target="../media/image196.png"/><Relationship Id="rId3" Type="http://schemas.openxmlformats.org/officeDocument/2006/relationships/image" Target="../media/image232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52.png"/><Relationship Id="rId33" Type="http://schemas.openxmlformats.org/officeDocument/2006/relationships/image" Target="../media/image259.png"/><Relationship Id="rId38" Type="http://schemas.openxmlformats.org/officeDocument/2006/relationships/image" Target="../media/image262.png"/><Relationship Id="rId20" Type="http://schemas.openxmlformats.org/officeDocument/2006/relationships/image" Target="../media/image247.png"/><Relationship Id="rId41" Type="http://schemas.openxmlformats.org/officeDocument/2006/relationships/image" Target="../media/image2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1DE2-BD9C-0DFE-E975-8022039D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B605691-E495-FB04-2479-BCBF1107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633" y="5567636"/>
            <a:ext cx="1351107" cy="1008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5D18B18-8E16-0692-2873-CD86E4416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5" y="5567636"/>
            <a:ext cx="1351108" cy="1008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1E353196-EEDE-F665-9519-4EB0C353D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267" y="5567636"/>
            <a:ext cx="1351108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42FEADE-4356-40AE-2CD7-FAE82D68E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479" y="5567636"/>
            <a:ext cx="1351108" cy="10080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0AAB8402-F9AB-A080-C85B-517C2FC4F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691" y="5567636"/>
            <a:ext cx="1351108" cy="1008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F950FCCC-C72B-7905-F4A4-572701286F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906" y="5567636"/>
            <a:ext cx="1343357" cy="1008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3C5BF1B7-2FD6-C9A5-A245-3923DB21C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844" y="5567636"/>
            <a:ext cx="1351107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4384CF24-F7A7-473F-21D6-06D8F1B1C1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633" y="3431957"/>
            <a:ext cx="1351108" cy="10080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9B791163-569E-D856-DC9E-20F396C14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7" y="3431957"/>
            <a:ext cx="1351108" cy="10080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6D4E6403-9BEA-7880-08EA-FB19018F7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269" y="3431957"/>
            <a:ext cx="1351108" cy="100800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F06F92EE-1540-BFDB-EE37-0E61486C20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481" y="3431957"/>
            <a:ext cx="1351108" cy="1008000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90501C59-08CD-1E42-3A65-B0DE0FB90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693" y="3431957"/>
            <a:ext cx="1351108" cy="1008000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65E0AA8E-E656-6E26-2403-7AE543803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906" y="3431957"/>
            <a:ext cx="1343357" cy="10080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9CC2DD4-8005-E047-8ECE-7C960053AC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845" y="3431957"/>
            <a:ext cx="1351108" cy="100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3A5AF94-D4D6-4453-B3EB-0A01E424C0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633" y="2380273"/>
            <a:ext cx="1351108" cy="100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3A8BBC9-A553-6B86-C056-3F7FC23ADE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61" y="2380273"/>
            <a:ext cx="1351105" cy="1008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6E8A115-4316-DBB4-67BB-4D89DAB8FB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272" y="2380273"/>
            <a:ext cx="1351105" cy="1008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396CB9A-DBA2-206F-0892-AB3A2256D8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483" y="2380273"/>
            <a:ext cx="1351105" cy="1008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B8B7D52-2FD1-520F-7FF5-9165F84F2E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694" y="2380273"/>
            <a:ext cx="1351105" cy="1008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42D52A-8F75-996D-AF4D-C2C257B4A5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906" y="2380273"/>
            <a:ext cx="1351108" cy="100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1963D2A-3023-FB2E-FE3E-27A73AD42C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847" y="2380273"/>
            <a:ext cx="1351108" cy="100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38F4918-5621-BC59-E08D-A831CCC83D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633" y="1304813"/>
            <a:ext cx="1351107" cy="100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2BA297D-EF32-7178-B07C-827A3A71DC4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6" y="1304813"/>
            <a:ext cx="1351108" cy="100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23A54E1-593B-145A-73D0-66AFFABF8A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268" y="1304813"/>
            <a:ext cx="1351108" cy="100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88BA5D4-5F81-4143-1C0B-B7B6B29F56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480" y="1304813"/>
            <a:ext cx="1351108" cy="1008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9432FFF-F99D-FD62-FFDE-C7597673F91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692" y="1304813"/>
            <a:ext cx="1351108" cy="1008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6E1E608-0F64-CC6C-02B0-359AC151E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906" y="1304813"/>
            <a:ext cx="1343357" cy="100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13DEAC7-91F5-0F30-64D2-29660DA6F0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844" y="1304813"/>
            <a:ext cx="1351108" cy="1008000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0FD3C18E-28BB-7E5D-C5E2-559296AC6A3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17" y="1295665"/>
            <a:ext cx="1343360" cy="1008000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FC4DE940-C217-2BE9-4ECC-24257E0AA66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17" y="3438984"/>
            <a:ext cx="1343358" cy="100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B64C46A-5C9A-575B-6720-C421434E731D}"/>
              </a:ext>
            </a:extLst>
          </p:cNvPr>
          <p:cNvSpPr txBox="1"/>
          <p:nvPr/>
        </p:nvSpPr>
        <p:spPr>
          <a:xfrm>
            <a:off x="1484275" y="6515904"/>
            <a:ext cx="1176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RGB image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2A072E-C29D-FA78-55D2-2AC5E888B160}"/>
              </a:ext>
            </a:extLst>
          </p:cNvPr>
          <p:cNvSpPr txBox="1"/>
          <p:nvPr/>
        </p:nvSpPr>
        <p:spPr>
          <a:xfrm>
            <a:off x="2766479" y="6525646"/>
            <a:ext cx="13705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</a:t>
            </a:r>
            <a:r>
              <a:rPr lang="en-US" altLang="zh-CN" sz="105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TransWeather</a:t>
            </a:r>
            <a:endParaRPr lang="en-US" altLang="zh-CN" sz="105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2481A3-ADC2-1CCA-955D-EC4F5A48F39F}"/>
              </a:ext>
            </a:extLst>
          </p:cNvPr>
          <p:cNvSpPr txBox="1"/>
          <p:nvPr/>
        </p:nvSpPr>
        <p:spPr>
          <a:xfrm>
            <a:off x="4297001" y="6515904"/>
            <a:ext cx="1101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105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GridFormer</a:t>
            </a:r>
            <a:endParaRPr lang="en-US" altLang="zh-CN" sz="105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12E9E4-B961-04F2-22AC-DB1B75F139EB}"/>
              </a:ext>
            </a:extLst>
          </p:cNvPr>
          <p:cNvSpPr txBox="1"/>
          <p:nvPr/>
        </p:nvSpPr>
        <p:spPr>
          <a:xfrm>
            <a:off x="5766174" y="6515904"/>
            <a:ext cx="972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(d) </a:t>
            </a:r>
            <a:r>
              <a:rPr lang="en-US" altLang="zh-CN" sz="105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CAPTNet</a:t>
            </a:r>
            <a:endParaRPr lang="en-US" altLang="zh-CN" sz="105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88C93-E5E9-85B6-9A8F-537B2CD280E5}"/>
              </a:ext>
            </a:extLst>
          </p:cNvPr>
          <p:cNvSpPr txBox="1"/>
          <p:nvPr/>
        </p:nvSpPr>
        <p:spPr>
          <a:xfrm>
            <a:off x="7105019" y="6515904"/>
            <a:ext cx="1061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</a:t>
            </a:r>
            <a:r>
              <a:rPr lang="en-US" altLang="zh-CN" sz="105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PromptIR</a:t>
            </a:r>
            <a:endParaRPr lang="en-US" altLang="zh-CN" sz="105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AE5A22-4D6A-61E8-2D8D-0028A50C44AC}"/>
              </a:ext>
            </a:extLst>
          </p:cNvPr>
          <p:cNvSpPr txBox="1"/>
          <p:nvPr/>
        </p:nvSpPr>
        <p:spPr>
          <a:xfrm>
            <a:off x="10059094" y="6515904"/>
            <a:ext cx="75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Ours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EDDA74-E66B-095F-24C7-E68E5CD3FF06}"/>
              </a:ext>
            </a:extLst>
          </p:cNvPr>
          <p:cNvSpPr txBox="1"/>
          <p:nvPr/>
        </p:nvSpPr>
        <p:spPr>
          <a:xfrm>
            <a:off x="11448343" y="6515904"/>
            <a:ext cx="75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(h) GT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6EC9F0C-16F8-8662-9243-9BF6A931A810}"/>
              </a:ext>
            </a:extLst>
          </p:cNvPr>
          <p:cNvSpPr txBox="1"/>
          <p:nvPr/>
        </p:nvSpPr>
        <p:spPr>
          <a:xfrm>
            <a:off x="1807155" y="2734946"/>
            <a:ext cx="523070" cy="291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8×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9066D53B-FB95-D908-5FEB-29F9793B51FD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50" y="5565707"/>
            <a:ext cx="1343363" cy="1008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7B4776D-5E87-5751-D46A-29A3EC5E72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633" y="4534563"/>
            <a:ext cx="1351110" cy="100800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DB536222-4BDC-731A-00E8-CDFC1748C7F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7" y="4534563"/>
            <a:ext cx="1351110" cy="10080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B16521E2-9543-8A27-7567-BE0E95DBFF4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269" y="4534563"/>
            <a:ext cx="1351110" cy="1008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65E7BEE-F713-80C1-69E3-351B6DA788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481" y="4534563"/>
            <a:ext cx="1351110" cy="10080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C269C419-FCA8-28B4-0452-B161937D20F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693" y="4534563"/>
            <a:ext cx="1351110" cy="1008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92BF1974-F3B5-0986-53A3-977AF1CDBA5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906" y="4534563"/>
            <a:ext cx="1351109" cy="1008000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F0477058-433F-4F63-EF72-D625B29C8CDE}"/>
              </a:ext>
            </a:extLst>
          </p:cNvPr>
          <p:cNvSpPr txBox="1"/>
          <p:nvPr/>
        </p:nvSpPr>
        <p:spPr>
          <a:xfrm>
            <a:off x="1807155" y="4906905"/>
            <a:ext cx="517682" cy="2550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16×</a:t>
            </a:r>
          </a:p>
        </p:txBody>
      </p:sp>
      <p:pic>
        <p:nvPicPr>
          <p:cNvPr id="138" name="图片 137">
            <a:extLst>
              <a:ext uri="{FF2B5EF4-FFF2-40B4-BE49-F238E27FC236}">
                <a16:creationId xmlns:a16="http://schemas.microsoft.com/office/drawing/2014/main" id="{C909C403-EF62-1C95-AEF6-9DEF65495C2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334"/>
          <a:stretch/>
        </p:blipFill>
        <p:spPr>
          <a:xfrm>
            <a:off x="12510930" y="2347488"/>
            <a:ext cx="526613" cy="4255446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8F385AC-A425-836E-2B56-F3A54F396938}"/>
              </a:ext>
            </a:extLst>
          </p:cNvPr>
          <p:cNvCxnSpPr>
            <a:cxnSpLocks/>
          </p:cNvCxnSpPr>
          <p:nvPr/>
        </p:nvCxnSpPr>
        <p:spPr>
          <a:xfrm>
            <a:off x="1394317" y="2347488"/>
            <a:ext cx="11103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0368E2B-6A57-15D2-B17D-A7F1EDD8DCBE}"/>
              </a:ext>
            </a:extLst>
          </p:cNvPr>
          <p:cNvCxnSpPr>
            <a:cxnSpLocks/>
          </p:cNvCxnSpPr>
          <p:nvPr/>
        </p:nvCxnSpPr>
        <p:spPr>
          <a:xfrm>
            <a:off x="1394317" y="4495175"/>
            <a:ext cx="11103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03D785A7-2095-4FB3-CC37-7F2A4C53BF7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845" y="4534563"/>
            <a:ext cx="1351110" cy="100800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93A26B2-D79E-C1B1-4573-DCD9C47D361C}"/>
              </a:ext>
            </a:extLst>
          </p:cNvPr>
          <p:cNvSpPr txBox="1"/>
          <p:nvPr/>
        </p:nvSpPr>
        <p:spPr>
          <a:xfrm>
            <a:off x="8656781" y="6515904"/>
            <a:ext cx="75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altLang="zh-CN" sz="105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AdaIR</a:t>
            </a:r>
            <a:endParaRPr lang="en-US" altLang="zh-CN" sz="105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05C3E9BB-D943-25E6-4E8A-A48F7F3627FC}"/>
              </a:ext>
            </a:extLst>
          </p:cNvPr>
          <p:cNvSpPr txBox="1"/>
          <p:nvPr/>
        </p:nvSpPr>
        <p:spPr>
          <a:xfrm>
            <a:off x="1804461" y="631720"/>
            <a:ext cx="523070" cy="2550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4×</a:t>
            </a: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6AE32040-4499-8486-F947-F9D59B15C74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633" y="252512"/>
            <a:ext cx="1351105" cy="1008000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A14D739A-C66B-1E57-4D0F-9AF6DA16B3D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3" y="252512"/>
            <a:ext cx="1351108" cy="10080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CF877D2E-AC21-9C16-138C-4236A0DB5A8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266" y="252512"/>
            <a:ext cx="1351108" cy="1008000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552DBDD5-6DF8-DB34-F5DD-88B33FBB0B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479" y="252512"/>
            <a:ext cx="1351108" cy="10080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C0F7259-0C5B-C0F1-C487-F028EC7DF8D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692" y="252512"/>
            <a:ext cx="1351108" cy="1008000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9C25D1B8-3E68-11F4-9574-19915B724FB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906" y="252512"/>
            <a:ext cx="1351105" cy="1008000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0E57BC6C-6199-B539-0A91-B84B58BCF8B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843" y="252512"/>
            <a:ext cx="1351105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0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2F3D-1B6F-5457-A196-E16B21D3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F204C141-F2EA-220C-82B0-3F83F9D80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807" y="5459123"/>
            <a:ext cx="1242394" cy="92689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B835DA1-E04B-6203-DE8F-B3F8B4F40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27" y="5459123"/>
            <a:ext cx="1242395" cy="9268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37C84AD-4CE7-80A8-8918-13FADD1BA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738" y="5459123"/>
            <a:ext cx="1242395" cy="92689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FD331359-CFDF-47FD-F597-D308F2662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49" y="5459123"/>
            <a:ext cx="1242395" cy="92689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2826A7C-E012-B337-C243-806BEDF03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360" y="5459123"/>
            <a:ext cx="1242395" cy="92689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083A47A-310A-931A-4741-F1C7F705A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9673" y="5459123"/>
            <a:ext cx="1235269" cy="92157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74D0C01-6C7C-59D6-D1C7-8DCF35769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17" y="5459123"/>
            <a:ext cx="1242394" cy="926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705D1E-F54C-4372-BDE6-7F865002F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497" y="5459123"/>
            <a:ext cx="1242394" cy="9268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B96C156-B334-A1A4-E377-F39061FA2F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187" y="5459123"/>
            <a:ext cx="1242394" cy="926894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9E6A40A-3867-BF04-D74A-1A1E319737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811" y="4474081"/>
            <a:ext cx="1243975" cy="928073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C0C3E76-0FAB-BC6D-F308-13CC3F18D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35" y="4474081"/>
            <a:ext cx="1243972" cy="92807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D9CFE2CB-B5ED-68C9-2DA4-839791B9B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744" y="4474081"/>
            <a:ext cx="1243972" cy="9280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77D481F-E82F-CDFE-17BB-198F7A2B9E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53" y="4474081"/>
            <a:ext cx="1243972" cy="9280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E70ADD4-B672-50F4-0C75-7EECAEAA13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362" y="4474081"/>
            <a:ext cx="1243972" cy="92807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077B2FF-B15D-925C-9227-6CBDC51914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9673" y="4474081"/>
            <a:ext cx="1243975" cy="928073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40122AD7-AC25-5BBD-4DC1-A983A448C8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23" y="4474081"/>
            <a:ext cx="1243975" cy="92807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1567AFDF-F169-3F51-BDC1-5A78E8D64C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499" y="4474081"/>
            <a:ext cx="1243975" cy="928073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78CA6EB-E11C-7D20-ED2D-D76FDBE90E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187" y="4474081"/>
            <a:ext cx="1243975" cy="92807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125F0530-079F-B43C-CCE9-4FE343D93C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809" y="3465569"/>
            <a:ext cx="1242395" cy="926895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9C4F5F17-F4DD-2FA3-2023-29DC4825E0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31" y="3465569"/>
            <a:ext cx="1242395" cy="926895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599C6EB5-3A19-3628-E835-C42318F4CC2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742" y="3465569"/>
            <a:ext cx="1242395" cy="926895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63137F03-AE6E-496D-D500-93B9926B7F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53" y="3465569"/>
            <a:ext cx="1242395" cy="92689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6FD99C68-A4D6-E639-3BEC-9B120DEFA30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364" y="3465569"/>
            <a:ext cx="1242395" cy="926895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2089AB44-CCD6-43DA-6872-0EB8D8FBCB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9673" y="3465569"/>
            <a:ext cx="1235269" cy="921578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56278106-0C80-272A-4B4E-AE164390E82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20" y="3465569"/>
            <a:ext cx="1242395" cy="9268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48DBEB-3D88-A0FC-E544-54B9B0762A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498" y="3465569"/>
            <a:ext cx="1242395" cy="9268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7845F9-AA30-102F-07F6-0CE99DBF21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187" y="3465569"/>
            <a:ext cx="1242395" cy="92689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56C63F3-2908-F79B-CE8D-7523D35CD2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809" y="2484168"/>
            <a:ext cx="1242396" cy="92689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9AB0CB7-6896-F78D-4B0F-35B0599CA9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31" y="2484168"/>
            <a:ext cx="1242395" cy="92689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6DC44AE-D152-510E-5C21-29B2016EEFE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741" y="2484168"/>
            <a:ext cx="1242395" cy="92689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4AF97F0-0FCF-A96D-5B63-A480FAAA88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51" y="2484168"/>
            <a:ext cx="1242395" cy="92689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4F7F028-2A76-CC1A-1B0B-5DC3469551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361" y="2484168"/>
            <a:ext cx="1242395" cy="92689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738E477-6F59-A2C8-7CCA-1CD43D3D23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9673" y="2484168"/>
            <a:ext cx="1242396" cy="92689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C9FFFD3-A0A3-3674-29E1-DCD2E52840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20" y="2484168"/>
            <a:ext cx="1242396" cy="92689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4BF22C1-CC61-129C-7C31-EE7A1970B1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498" y="2484168"/>
            <a:ext cx="1242396" cy="92689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A32185B-9A77-4E90-C438-57DEFD71FDB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187" y="2484168"/>
            <a:ext cx="1242396" cy="9268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6AFB05-7949-FCE9-77FC-BE472A2FA88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809" y="1501161"/>
            <a:ext cx="1242395" cy="92689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58971B6-AB12-F034-CFE2-6DB598C305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31" y="1501161"/>
            <a:ext cx="1242395" cy="92689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9C6C866-BC72-CE37-272B-31360430DF3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742" y="1501161"/>
            <a:ext cx="1242395" cy="92689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E0C2C2-BBD3-BCF7-7563-4D4350667E3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53" y="1501161"/>
            <a:ext cx="1242395" cy="9268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89AEB3B-92EB-BB16-AFEC-AC0E2F298F7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364" y="1501161"/>
            <a:ext cx="1242395" cy="92689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9D3D596-54BE-B8B2-FC08-CA03AC1A7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9673" y="1501161"/>
            <a:ext cx="1235269" cy="9215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404DE57-1DB2-6E5B-1C7D-517DA2DCCC3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20" y="1501161"/>
            <a:ext cx="1242395" cy="92689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DB8BAAF-B1EE-6A22-9B9C-B769C665290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498" y="1501161"/>
            <a:ext cx="1242395" cy="92689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379DB14-6C58-1E96-5EFA-384EDE1B197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187" y="1501161"/>
            <a:ext cx="1242395" cy="926895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3D024582-E676-907E-5815-A2E833F6FC5F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7" y="1511255"/>
            <a:ext cx="1235272" cy="926895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C38AF103-D6F1-FABC-D48B-E00DF9ABB9AA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3" y="3464047"/>
            <a:ext cx="1235270" cy="9268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E0C124-0315-7CBF-CD6E-62AE230AEC95}"/>
              </a:ext>
            </a:extLst>
          </p:cNvPr>
          <p:cNvSpPr txBox="1"/>
          <p:nvPr/>
        </p:nvSpPr>
        <p:spPr>
          <a:xfrm>
            <a:off x="375008" y="6357887"/>
            <a:ext cx="1348976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RGB image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E90165-4DF0-FFA9-D0A9-46CD5D82B795}"/>
              </a:ext>
            </a:extLst>
          </p:cNvPr>
          <p:cNvSpPr txBox="1"/>
          <p:nvPr/>
        </p:nvSpPr>
        <p:spPr>
          <a:xfrm>
            <a:off x="4551748" y="6369056"/>
            <a:ext cx="919696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(d) </a:t>
            </a:r>
            <a:r>
              <a:rPr lang="en-US" altLang="zh-CN" sz="114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DCTNet</a:t>
            </a:r>
            <a:endParaRPr lang="en-US" altLang="zh-CN" sz="114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133454-4F82-F822-FF2A-595FA0E8130C}"/>
              </a:ext>
            </a:extLst>
          </p:cNvPr>
          <p:cNvSpPr txBox="1"/>
          <p:nvPr/>
        </p:nvSpPr>
        <p:spPr>
          <a:xfrm>
            <a:off x="5863263" y="6357887"/>
            <a:ext cx="90213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AHMF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9702A3-55E1-731C-39C2-E9A2FB1A6818}"/>
              </a:ext>
            </a:extLst>
          </p:cNvPr>
          <p:cNvSpPr txBox="1"/>
          <p:nvPr/>
        </p:nvSpPr>
        <p:spPr>
          <a:xfrm>
            <a:off x="7197231" y="6357887"/>
            <a:ext cx="85951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DAGF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B2EC76-B6E4-2053-9C0F-03EDEE41C214}"/>
              </a:ext>
            </a:extLst>
          </p:cNvPr>
          <p:cNvSpPr txBox="1"/>
          <p:nvPr/>
        </p:nvSpPr>
        <p:spPr>
          <a:xfrm>
            <a:off x="8419796" y="6357887"/>
            <a:ext cx="1005066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</a:t>
            </a:r>
            <a:r>
              <a:rPr lang="en-US" altLang="zh-CN" sz="114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GeoDSR</a:t>
            </a:r>
            <a:endParaRPr lang="en-US" altLang="zh-CN" sz="114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EFC19-A4DC-2C65-1FA2-97796FF9DBA3}"/>
              </a:ext>
            </a:extLst>
          </p:cNvPr>
          <p:cNvSpPr txBox="1"/>
          <p:nvPr/>
        </p:nvSpPr>
        <p:spPr>
          <a:xfrm>
            <a:off x="11127611" y="6357887"/>
            <a:ext cx="81546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14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Ours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2BFED5-89A5-9B8D-534C-BBA9497EC4E8}"/>
              </a:ext>
            </a:extLst>
          </p:cNvPr>
          <p:cNvSpPr txBox="1"/>
          <p:nvPr/>
        </p:nvSpPr>
        <p:spPr>
          <a:xfrm>
            <a:off x="12542168" y="6349024"/>
            <a:ext cx="62718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(j) GT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25DB4A6-F37E-0C91-2DD6-818396B00E4F}"/>
              </a:ext>
            </a:extLst>
          </p:cNvPr>
          <p:cNvSpPr txBox="1"/>
          <p:nvPr/>
        </p:nvSpPr>
        <p:spPr>
          <a:xfrm>
            <a:off x="740448" y="2797159"/>
            <a:ext cx="599649" cy="3346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52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8×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19E9ABC6-C1E2-ACB2-03DF-9856A615813D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0" y="5453277"/>
            <a:ext cx="1236843" cy="928073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2D2F794E-E6E1-A84E-39CA-B8DAAFF0A8F7}"/>
              </a:ext>
            </a:extLst>
          </p:cNvPr>
          <p:cNvSpPr txBox="1"/>
          <p:nvPr/>
        </p:nvSpPr>
        <p:spPr>
          <a:xfrm>
            <a:off x="788358" y="4794489"/>
            <a:ext cx="510007" cy="2924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52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16×</a:t>
            </a:r>
          </a:p>
        </p:txBody>
      </p:sp>
      <p:pic>
        <p:nvPicPr>
          <p:cNvPr id="138" name="图片 137">
            <a:extLst>
              <a:ext uri="{FF2B5EF4-FFF2-40B4-BE49-F238E27FC236}">
                <a16:creationId xmlns:a16="http://schemas.microsoft.com/office/drawing/2014/main" id="{894A6B0C-E5D9-7605-2435-A8BAECD5026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334"/>
          <a:stretch/>
        </p:blipFill>
        <p:spPr>
          <a:xfrm>
            <a:off x="13479316" y="2335483"/>
            <a:ext cx="500604" cy="404528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32E7C94-FCD5-5ED2-5021-40F2D7990443}"/>
              </a:ext>
            </a:extLst>
          </p:cNvPr>
          <p:cNvCxnSpPr>
            <a:cxnSpLocks/>
          </p:cNvCxnSpPr>
          <p:nvPr/>
        </p:nvCxnSpPr>
        <p:spPr>
          <a:xfrm>
            <a:off x="424941" y="2457637"/>
            <a:ext cx="1303815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9AB85E3-84BE-1173-D053-34C6722F0FF8}"/>
              </a:ext>
            </a:extLst>
          </p:cNvPr>
          <p:cNvCxnSpPr>
            <a:cxnSpLocks/>
          </p:cNvCxnSpPr>
          <p:nvPr/>
        </p:nvCxnSpPr>
        <p:spPr>
          <a:xfrm>
            <a:off x="424940" y="4418937"/>
            <a:ext cx="1303098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A35DFBD-DAF9-FE2F-E64B-8C23E410C159}"/>
              </a:ext>
            </a:extLst>
          </p:cNvPr>
          <p:cNvSpPr txBox="1"/>
          <p:nvPr/>
        </p:nvSpPr>
        <p:spPr>
          <a:xfrm>
            <a:off x="9802451" y="6357887"/>
            <a:ext cx="86694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(h) </a:t>
            </a:r>
            <a:r>
              <a:rPr lang="en-US" altLang="zh-CN" sz="114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SGNet</a:t>
            </a:r>
            <a:endParaRPr lang="en-US" altLang="zh-CN" sz="114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EE074644-7891-FEB5-3E62-6127C99954CD}"/>
              </a:ext>
            </a:extLst>
          </p:cNvPr>
          <p:cNvSpPr txBox="1"/>
          <p:nvPr/>
        </p:nvSpPr>
        <p:spPr>
          <a:xfrm>
            <a:off x="740448" y="847488"/>
            <a:ext cx="599649" cy="2924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52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4×</a:t>
            </a: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8967E622-79CE-3F90-829F-3AB49953059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807" y="523373"/>
            <a:ext cx="1242395" cy="92689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972FB3D1-47C7-6C08-E50C-F02CCA8A4DB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27" y="523373"/>
            <a:ext cx="1242396" cy="926895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BA053AA9-D4F1-8BED-F6E8-EAD545C0C37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738" y="523373"/>
            <a:ext cx="1242395" cy="926895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1ACA40C5-9377-52D8-0085-794F51D8FB4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48" y="523373"/>
            <a:ext cx="1242396" cy="926895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03563AF2-03FE-0ED6-46CA-90011C910D3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359" y="523373"/>
            <a:ext cx="1242396" cy="926895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762710D3-1229-7C80-91AD-3F222A579BFC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9673" y="523373"/>
            <a:ext cx="1242395" cy="926894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DB65732D-926E-F27B-A10A-1EFB44572AB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17" y="523373"/>
            <a:ext cx="1242395" cy="926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A099FB-DB97-767D-EB49-BD4A635050F8}"/>
              </a:ext>
            </a:extLst>
          </p:cNvPr>
          <p:cNvSpPr txBox="1"/>
          <p:nvPr/>
        </p:nvSpPr>
        <p:spPr>
          <a:xfrm>
            <a:off x="3043165" y="6357885"/>
            <a:ext cx="1294446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(c) DKN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1D2B69-0194-1F93-FDAA-F4ED25526941}"/>
              </a:ext>
            </a:extLst>
          </p:cNvPr>
          <p:cNvSpPr txBox="1"/>
          <p:nvPr/>
        </p:nvSpPr>
        <p:spPr>
          <a:xfrm>
            <a:off x="1920217" y="6357886"/>
            <a:ext cx="872026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4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FDKN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853487-1D38-FC79-6EBC-CC4F0F3EFCE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497" y="523373"/>
            <a:ext cx="1242395" cy="92689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D9FCDDF-C827-F727-A570-9C0A16B2B0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187" y="523373"/>
            <a:ext cx="1242395" cy="9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34DA-B4F0-F924-3C90-23FAFD0F6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 174">
            <a:extLst>
              <a:ext uri="{FF2B5EF4-FFF2-40B4-BE49-F238E27FC236}">
                <a16:creationId xmlns:a16="http://schemas.microsoft.com/office/drawing/2014/main" id="{CF59DEE9-08ED-5E23-CD1D-81F627D8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237" y="1527662"/>
            <a:ext cx="892063" cy="892063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00955D16-DFC0-EE1E-EB89-EE817A8E9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491" y="1527662"/>
            <a:ext cx="892063" cy="892063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591B60AE-DF6C-74C2-FFE1-1F5F5F483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618" y="1527662"/>
            <a:ext cx="892063" cy="892063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E6C0D0B9-62DB-C51A-E713-D8AE01617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745" y="1527662"/>
            <a:ext cx="892063" cy="892063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804319A8-2E5F-02CA-A3B8-9E9BB4323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72" y="1527662"/>
            <a:ext cx="892063" cy="892063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3B59F5D7-75FD-03B3-395B-B391994C8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001" y="1527662"/>
            <a:ext cx="892063" cy="892063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4362659B-28C7-49EA-BB22-5B2B53CF96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364" y="1527662"/>
            <a:ext cx="892063" cy="8920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A295D33-1A74-1B50-C2B1-1D1EB1177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237" y="616169"/>
            <a:ext cx="892063" cy="89206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AB4B8AE-E02C-6B59-3A5F-BA0BB419E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491" y="619766"/>
            <a:ext cx="892063" cy="89206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5496E16-4D5A-26E3-839A-4287AC6F2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618" y="619766"/>
            <a:ext cx="892063" cy="89206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7DBE598-EAF0-0B97-E6EA-8303DE1ACD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745" y="619766"/>
            <a:ext cx="892063" cy="89206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2BDA861-D797-F23E-F478-A18CE81FD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72" y="619766"/>
            <a:ext cx="892063" cy="89206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8ACDCA8-D822-FEAA-5ECC-9F9677FF3A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001" y="619766"/>
            <a:ext cx="892063" cy="89206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A64059D-F4F1-06C9-6DE0-5E223A4F2C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364" y="619766"/>
            <a:ext cx="892063" cy="89206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86C18996-071C-F50E-B8C2-AA52E43367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237" y="3393976"/>
            <a:ext cx="892063" cy="892063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A9DC0D9-E9E8-4D93-ED1A-E3CB83EF2A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491" y="3393976"/>
            <a:ext cx="892063" cy="892063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70DFA58E-E769-4028-8C17-EA9174554E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618" y="3393976"/>
            <a:ext cx="892063" cy="892063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C1CB3218-EB8D-751A-0807-B909096B32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745" y="3393976"/>
            <a:ext cx="892063" cy="892063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0075B194-F24C-E924-199B-D3DBE8D1527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72" y="3393976"/>
            <a:ext cx="892063" cy="892063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DE2EA593-8DC9-29FF-EE1C-5C7CFAF84D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001" y="3393976"/>
            <a:ext cx="892063" cy="892063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DE14E5FD-3BB6-CF2D-2A3B-39BFFAB3B9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364" y="3393976"/>
            <a:ext cx="892063" cy="8920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2770749-1E6C-32EA-0960-A2E7F36393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237" y="2478886"/>
            <a:ext cx="892063" cy="8920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8AD6D71-C6F4-D188-64D8-D18686F3D1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491" y="2478886"/>
            <a:ext cx="892063" cy="89206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0A86C7F-6D12-1201-733A-9CD56C6B566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618" y="2478886"/>
            <a:ext cx="892063" cy="8920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A9ED646-8693-C1B7-D8F3-C1465447CFB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745" y="2478886"/>
            <a:ext cx="892063" cy="8920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CCB8DC3-9C84-ED3F-8836-800015888C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72" y="2478886"/>
            <a:ext cx="892063" cy="89206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E15D537-D22A-4DDC-4D83-9BF53663D71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001" y="2478886"/>
            <a:ext cx="892063" cy="8920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6354B9-BA70-DBC1-FC3F-4C228250FD6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364" y="2478886"/>
            <a:ext cx="892063" cy="8920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C6EDBB-C3DB-E53D-9DB8-F49944B383E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237" y="5265474"/>
            <a:ext cx="892009" cy="8920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978A7C6-1DC1-4AE2-6D01-997609ECE1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491" y="5265474"/>
            <a:ext cx="892009" cy="8920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52321D-3CC5-61A9-9DDA-F2034A5EC18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618" y="5265474"/>
            <a:ext cx="892009" cy="8920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EF315A-87A1-C1C1-9271-D8FB9FFBD59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745" y="5265474"/>
            <a:ext cx="892009" cy="8920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A91808F-B3E4-5030-6EEE-AF3527C8D2C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72" y="5265474"/>
            <a:ext cx="892009" cy="89200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F4C4528-EBBD-F21C-F7A4-D8F18B47B8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001" y="5265474"/>
            <a:ext cx="892009" cy="89200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B97DA29-94C8-78E4-899B-A9F28C3F60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364" y="5265474"/>
            <a:ext cx="892009" cy="892009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9997C6F6-A58E-E6CF-BA21-4839D39B066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455" y="1529796"/>
            <a:ext cx="892063" cy="892063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2822D3E8-C26B-A6C3-D6CC-06D5A85D870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455" y="3398813"/>
            <a:ext cx="892063" cy="8920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4A77DE-B30B-A1D7-4E3B-35FCC688DD31}"/>
              </a:ext>
            </a:extLst>
          </p:cNvPr>
          <p:cNvSpPr txBox="1"/>
          <p:nvPr/>
        </p:nvSpPr>
        <p:spPr>
          <a:xfrm>
            <a:off x="2554135" y="6118590"/>
            <a:ext cx="1176705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PAN image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2F0D5BD-AA13-CE15-03EE-438A9C62CB5E}"/>
              </a:ext>
            </a:extLst>
          </p:cNvPr>
          <p:cNvSpPr txBox="1"/>
          <p:nvPr/>
        </p:nvSpPr>
        <p:spPr>
          <a:xfrm>
            <a:off x="2890195" y="2798828"/>
            <a:ext cx="523070" cy="291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QB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B5E2D3B-41DC-B77B-A332-5E340B84914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455" y="5264341"/>
            <a:ext cx="893142" cy="893142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EFD03FBD-9FFB-038D-7F9A-0DB561D823C5}"/>
              </a:ext>
            </a:extLst>
          </p:cNvPr>
          <p:cNvSpPr txBox="1"/>
          <p:nvPr/>
        </p:nvSpPr>
        <p:spPr>
          <a:xfrm>
            <a:off x="2811027" y="4693092"/>
            <a:ext cx="698148" cy="2550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WV4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BC4280E-BABF-9862-3D0F-C1A61BEBC1F4}"/>
              </a:ext>
            </a:extLst>
          </p:cNvPr>
          <p:cNvCxnSpPr>
            <a:cxnSpLocks/>
          </p:cNvCxnSpPr>
          <p:nvPr/>
        </p:nvCxnSpPr>
        <p:spPr>
          <a:xfrm>
            <a:off x="2659294" y="2442752"/>
            <a:ext cx="740935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7B3FE4B-B511-926A-C41B-C250C8ADBA17}"/>
              </a:ext>
            </a:extLst>
          </p:cNvPr>
          <p:cNvCxnSpPr>
            <a:cxnSpLocks/>
          </p:cNvCxnSpPr>
          <p:nvPr/>
        </p:nvCxnSpPr>
        <p:spPr>
          <a:xfrm>
            <a:off x="2659294" y="4316122"/>
            <a:ext cx="740935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69E143D-9512-EEA4-A063-49C2AA27A42E}"/>
              </a:ext>
            </a:extLst>
          </p:cNvPr>
          <p:cNvSpPr txBox="1"/>
          <p:nvPr/>
        </p:nvSpPr>
        <p:spPr>
          <a:xfrm>
            <a:off x="2890195" y="1003531"/>
            <a:ext cx="523070" cy="2550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GF1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F8121-AA26-CF9C-C327-DA26B208E21D}"/>
              </a:ext>
            </a:extLst>
          </p:cNvPr>
          <p:cNvSpPr txBox="1"/>
          <p:nvPr/>
        </p:nvSpPr>
        <p:spPr>
          <a:xfrm>
            <a:off x="3457494" y="6133082"/>
            <a:ext cx="1272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</a:t>
            </a:r>
            <a:r>
              <a:rPr lang="en-US" altLang="zh-CN" sz="9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TransWeather</a:t>
            </a:r>
            <a:endParaRPr lang="en-US" altLang="zh-CN" sz="9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C58DCA7-8753-8A64-01A6-7A5ADC273E8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237" y="4351753"/>
            <a:ext cx="893142" cy="8931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DDC138-405F-AA15-C019-0665301A0FA7}"/>
              </a:ext>
            </a:extLst>
          </p:cNvPr>
          <p:cNvSpPr txBox="1"/>
          <p:nvPr/>
        </p:nvSpPr>
        <p:spPr>
          <a:xfrm>
            <a:off x="5410356" y="6118590"/>
            <a:ext cx="972493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CAPTNet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CFA20E21-A8A7-6EDF-673E-9171AEE325D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493" y="4351754"/>
            <a:ext cx="893141" cy="893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B81B14-1B5B-BC9D-2D83-514E6EDC4A7E}"/>
              </a:ext>
            </a:extLst>
          </p:cNvPr>
          <p:cNvSpPr txBox="1"/>
          <p:nvPr/>
        </p:nvSpPr>
        <p:spPr>
          <a:xfrm>
            <a:off x="6296348" y="6118590"/>
            <a:ext cx="992046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PromptIR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B8E880BF-73D4-FF3A-263B-219C37AD59A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620" y="4351754"/>
            <a:ext cx="893141" cy="893141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61F08F75-0BA1-62E6-5B51-FAA229A5BA6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747" y="4351754"/>
            <a:ext cx="893141" cy="89314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B6040E73-394F-F784-A638-E355B62D9EAE}"/>
              </a:ext>
            </a:extLst>
          </p:cNvPr>
          <p:cNvSpPr txBox="1"/>
          <p:nvPr/>
        </p:nvSpPr>
        <p:spPr>
          <a:xfrm>
            <a:off x="7381168" y="6118590"/>
            <a:ext cx="75622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AdaIR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4B4BB-50F2-F7CA-B5AB-9E6CC23E0143}"/>
              </a:ext>
            </a:extLst>
          </p:cNvPr>
          <p:cNvSpPr txBox="1"/>
          <p:nvPr/>
        </p:nvSpPr>
        <p:spPr>
          <a:xfrm>
            <a:off x="8318001" y="6118590"/>
            <a:ext cx="75622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Ours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D265C80B-4049-A65B-06A1-4C29D6C2E21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74" y="4351754"/>
            <a:ext cx="893141" cy="8931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225186-7A19-69A7-BAB7-8E382BE5A141}"/>
              </a:ext>
            </a:extLst>
          </p:cNvPr>
          <p:cNvSpPr txBox="1"/>
          <p:nvPr/>
        </p:nvSpPr>
        <p:spPr>
          <a:xfrm>
            <a:off x="9241256" y="6118590"/>
            <a:ext cx="75622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(h) GT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9C25C3AD-EA66-604D-DBCB-042BF56C62B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001" y="4351753"/>
            <a:ext cx="893142" cy="8931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120887-9870-C4F0-3435-0B410EEECD3C}"/>
              </a:ext>
            </a:extLst>
          </p:cNvPr>
          <p:cNvSpPr txBox="1"/>
          <p:nvPr/>
        </p:nvSpPr>
        <p:spPr>
          <a:xfrm>
            <a:off x="4451157" y="6118590"/>
            <a:ext cx="1101092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GridFormer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B3975B8-379A-8191-629C-691C3F3649D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365" y="4351753"/>
            <a:ext cx="893142" cy="8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8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A7036-72CA-353D-88A1-498FEEEC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993C40A6-8E9B-72AD-290C-67317E36B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650" y="1476915"/>
            <a:ext cx="892800" cy="8928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162B876-61AE-2D57-BEE7-03A881040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082" y="1476915"/>
            <a:ext cx="892800" cy="8928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6FEB1EC-177A-BA83-149C-D390F08C3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98" y="1476915"/>
            <a:ext cx="892800" cy="8928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34A106-614B-C3C8-9B57-FEF58EFF7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514" y="1476915"/>
            <a:ext cx="892800" cy="892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F51E8DE-FB1B-90DF-8E3C-3424D892A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946" y="1476915"/>
            <a:ext cx="892800" cy="8928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BF3DC91-9053-CE4A-2584-7789FFDA4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660" y="1476915"/>
            <a:ext cx="892800" cy="8928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89B8248-7181-AEDB-701D-2102CA4427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66" y="1476915"/>
            <a:ext cx="892800" cy="8928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C4C5B03-1AC2-18EF-7DF2-D9F124E82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230" y="1476915"/>
            <a:ext cx="892800" cy="8928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231AF30-55AB-6635-F1E1-5ADCAEDE5D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650" y="3371669"/>
            <a:ext cx="892800" cy="8928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3B6C15E-C327-7FB4-2415-E485D25BC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082" y="3371669"/>
            <a:ext cx="892800" cy="8928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17C6AD8-5B32-57BF-657A-7E1B811113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98" y="3371669"/>
            <a:ext cx="892800" cy="8928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104051C-586D-6745-DF75-4EEB3FE9EC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514" y="3371669"/>
            <a:ext cx="892800" cy="8928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5AFBABC-954B-E4A7-A52A-4CCED59372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946" y="3371669"/>
            <a:ext cx="892800" cy="8928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F9D5683-EFAA-2A11-C7C2-304AAD38B6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660" y="3371669"/>
            <a:ext cx="892800" cy="8928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FC97F55-5EFC-460F-9C14-280E5E821A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66" y="3371669"/>
            <a:ext cx="892800" cy="8928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066E345-DB18-C343-1EA5-519F7DBBC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230" y="3371669"/>
            <a:ext cx="892800" cy="8928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8C3B408-E953-5613-5741-0C986C733A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650" y="5266981"/>
            <a:ext cx="892800" cy="8928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CF1DFAB-C275-BC3F-79A3-DF4908CA15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082" y="5266981"/>
            <a:ext cx="892800" cy="8928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46AF20B3-18F5-D6FD-9B9C-981723F238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98" y="5266981"/>
            <a:ext cx="892800" cy="8928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66FF0A7-D6B4-BCD6-1CBC-C04C9ACBC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514" y="5266981"/>
            <a:ext cx="892800" cy="8928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10092B9-FAD9-73C2-8E42-8D64C0D3B1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946" y="5266981"/>
            <a:ext cx="892800" cy="8928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249011C-D8AE-3144-56F8-1006693E5FE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660" y="5266981"/>
            <a:ext cx="892800" cy="8928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DD0D535-3EA8-61D6-33F0-CAF036C15D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66" y="5266981"/>
            <a:ext cx="892800" cy="892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7D1B33-AF76-2B17-EA6E-D5E41C5498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230" y="5266981"/>
            <a:ext cx="892800" cy="8928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EC88A11-FAD6-937C-5BE8-48F6F64BAF6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650" y="4330166"/>
            <a:ext cx="892800" cy="8928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E681642-C8C7-9CD0-F1A0-CCD46C2D60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082" y="4330166"/>
            <a:ext cx="892800" cy="8928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982D3B9-722F-E3D3-51A3-B3DB3DA4A0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98" y="4330166"/>
            <a:ext cx="892800" cy="892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529DB64-E585-AC5C-7BC2-6EA527BAE9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514" y="4330166"/>
            <a:ext cx="892800" cy="8928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92B4CDC-93CB-F4E9-1BD2-DC49203582A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946" y="4330166"/>
            <a:ext cx="892800" cy="892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6808782-8357-5239-8639-0089B233EA8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660" y="4330166"/>
            <a:ext cx="892800" cy="8928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9BA26FD-1092-4A39-1710-E224F9505DE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66" y="4330166"/>
            <a:ext cx="892800" cy="8928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3CD89BF-AEA2-5952-163C-D43804C20F6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230" y="4330166"/>
            <a:ext cx="892800" cy="892800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6C99B981-232F-6E80-FF84-CAC0C906685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7854" y="1484170"/>
            <a:ext cx="892063" cy="892063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6AA41DE9-4451-06F8-D7E7-A1C3C700154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7854" y="3369684"/>
            <a:ext cx="892063" cy="8920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4953012-5DB0-066F-389C-48AE89911E11}"/>
              </a:ext>
            </a:extLst>
          </p:cNvPr>
          <p:cNvSpPr txBox="1"/>
          <p:nvPr/>
        </p:nvSpPr>
        <p:spPr>
          <a:xfrm>
            <a:off x="2554135" y="6149325"/>
            <a:ext cx="1176705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PAN image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614B8E-2A4C-3B53-47F3-4F0639106A43}"/>
              </a:ext>
            </a:extLst>
          </p:cNvPr>
          <p:cNvSpPr txBox="1"/>
          <p:nvPr/>
        </p:nvSpPr>
        <p:spPr>
          <a:xfrm>
            <a:off x="2890195" y="2761241"/>
            <a:ext cx="523070" cy="291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QB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70E7B414-296B-FD81-BB90-09F1823371D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7854" y="5264341"/>
            <a:ext cx="893142" cy="893142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3D47F6E8-BF0D-5F4E-ED6D-740AA98AC324}"/>
              </a:ext>
            </a:extLst>
          </p:cNvPr>
          <p:cNvSpPr txBox="1"/>
          <p:nvPr/>
        </p:nvSpPr>
        <p:spPr>
          <a:xfrm>
            <a:off x="2811027" y="4671162"/>
            <a:ext cx="698148" cy="2550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WV4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7C1CCD7-6CA8-D4B1-A8DC-81249A0AB1AB}"/>
              </a:ext>
            </a:extLst>
          </p:cNvPr>
          <p:cNvCxnSpPr>
            <a:cxnSpLocks/>
          </p:cNvCxnSpPr>
          <p:nvPr/>
        </p:nvCxnSpPr>
        <p:spPr>
          <a:xfrm>
            <a:off x="2716705" y="2400560"/>
            <a:ext cx="831337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0F81102-A307-09AB-34AD-9141AAECDE60}"/>
              </a:ext>
            </a:extLst>
          </p:cNvPr>
          <p:cNvCxnSpPr>
            <a:cxnSpLocks/>
          </p:cNvCxnSpPr>
          <p:nvPr/>
        </p:nvCxnSpPr>
        <p:spPr>
          <a:xfrm>
            <a:off x="2707854" y="4292066"/>
            <a:ext cx="832222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C147B43A-59D6-0493-F441-7D4FB69B2874}"/>
              </a:ext>
            </a:extLst>
          </p:cNvPr>
          <p:cNvSpPr txBox="1"/>
          <p:nvPr/>
        </p:nvSpPr>
        <p:spPr>
          <a:xfrm>
            <a:off x="2890195" y="905170"/>
            <a:ext cx="523070" cy="2550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26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GF1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6F3260-762D-A626-F3E1-1FAACEEF7115}"/>
              </a:ext>
            </a:extLst>
          </p:cNvPr>
          <p:cNvSpPr txBox="1"/>
          <p:nvPr/>
        </p:nvSpPr>
        <p:spPr>
          <a:xfrm>
            <a:off x="3509175" y="6149325"/>
            <a:ext cx="112913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M3DNet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33C491D-E532-DB7C-8BAE-72E479ABA7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650" y="2443369"/>
            <a:ext cx="892800" cy="892800"/>
          </a:xfrm>
          <a:prstGeom prst="rect">
            <a:avLst/>
          </a:prstGeom>
        </p:spPr>
      </p:pic>
      <p:pic>
        <p:nvPicPr>
          <p:cNvPr id="167" name="图片 166">
            <a:extLst>
              <a:ext uri="{FF2B5EF4-FFF2-40B4-BE49-F238E27FC236}">
                <a16:creationId xmlns:a16="http://schemas.microsoft.com/office/drawing/2014/main" id="{048C4E00-B403-07DF-D104-5A451AF337A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650" y="533130"/>
            <a:ext cx="892800" cy="89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E957EA-C2C4-1301-C9D9-1D5D8B78B18F}"/>
              </a:ext>
            </a:extLst>
          </p:cNvPr>
          <p:cNvSpPr txBox="1"/>
          <p:nvPr/>
        </p:nvSpPr>
        <p:spPr>
          <a:xfrm>
            <a:off x="5432024" y="6134283"/>
            <a:ext cx="972493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(d) AWFLN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ACEACA5D-A50F-B498-90CC-BC572E60F87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082" y="2443369"/>
            <a:ext cx="892800" cy="892800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879EC6DC-2640-7348-FAC5-0D7001826AF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082" y="533130"/>
            <a:ext cx="892800" cy="892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A4E73D-B3D2-1E8C-BE67-00ED3E8EB123}"/>
              </a:ext>
            </a:extLst>
          </p:cNvPr>
          <p:cNvSpPr txBox="1"/>
          <p:nvPr/>
        </p:nvSpPr>
        <p:spPr>
          <a:xfrm>
            <a:off x="6377775" y="6134283"/>
            <a:ext cx="893054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DifPan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5855D2C5-0F2D-53C9-32B5-CA9E4C22E91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98" y="2443369"/>
            <a:ext cx="892800" cy="8928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690C64BA-77C2-C00E-566C-3D71A35D5C1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798" y="533130"/>
            <a:ext cx="892800" cy="89280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4C0C87EF-7514-0B2B-FAE3-98B14BC30537}"/>
              </a:ext>
            </a:extLst>
          </p:cNvPr>
          <p:cNvSpPr txBox="1"/>
          <p:nvPr/>
        </p:nvSpPr>
        <p:spPr>
          <a:xfrm>
            <a:off x="7217579" y="6135941"/>
            <a:ext cx="117041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FusionMamba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6A700A22-F999-A0A8-DC79-B062DE91B68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514" y="2443369"/>
            <a:ext cx="892800" cy="892800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E23AD4B5-0341-6753-053C-0181DBCC23B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514" y="533130"/>
            <a:ext cx="892800" cy="89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87CC16-5386-A5C3-2A62-C6D9BBD7AEFB}"/>
              </a:ext>
            </a:extLst>
          </p:cNvPr>
          <p:cNvSpPr txBox="1"/>
          <p:nvPr/>
        </p:nvSpPr>
        <p:spPr>
          <a:xfrm>
            <a:off x="9289526" y="6124335"/>
            <a:ext cx="75622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(h) Ours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E3048615-3F92-4B53-3B67-80DD4774558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946" y="2443369"/>
            <a:ext cx="892800" cy="8928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4167DA4B-084A-5E86-2AD2-D5D7446675D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5946" y="533130"/>
            <a:ext cx="892800" cy="892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D2DAB64-90F7-E41C-AD09-ACD0C41BA5E0}"/>
              </a:ext>
            </a:extLst>
          </p:cNvPr>
          <p:cNvSpPr txBox="1"/>
          <p:nvPr/>
        </p:nvSpPr>
        <p:spPr>
          <a:xfrm>
            <a:off x="10268826" y="6135284"/>
            <a:ext cx="756228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GT</a:t>
            </a: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AADB0303-07A5-AEFB-AA48-54246172C26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660" y="2443369"/>
            <a:ext cx="892800" cy="892800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1C9DC647-9DF6-6D63-2EF3-052BFEEE0D9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660" y="533130"/>
            <a:ext cx="892800" cy="892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B87E56-9545-10A0-FE4E-DE28A3555A8F}"/>
              </a:ext>
            </a:extLst>
          </p:cNvPr>
          <p:cNvSpPr txBox="1"/>
          <p:nvPr/>
        </p:nvSpPr>
        <p:spPr>
          <a:xfrm>
            <a:off x="4418692" y="6134283"/>
            <a:ext cx="1101092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LAGConv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E825484E-111F-BF9B-1243-AFB617802D8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66" y="2443369"/>
            <a:ext cx="892800" cy="892800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9D7DBCB2-F542-3ED8-6F68-DB0454D0D62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66" y="533130"/>
            <a:ext cx="892800" cy="892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F7F7E6-4A8E-70A2-9BB9-05629D1048AA}"/>
              </a:ext>
            </a:extLst>
          </p:cNvPr>
          <p:cNvSpPr txBox="1"/>
          <p:nvPr/>
        </p:nvSpPr>
        <p:spPr>
          <a:xfrm>
            <a:off x="8250891" y="6124335"/>
            <a:ext cx="976910" cy="24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94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</a:t>
            </a:r>
            <a:r>
              <a:rPr lang="en-US" altLang="zh-CN" sz="994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DISPNet</a:t>
            </a:r>
            <a:endParaRPr lang="en-US" altLang="zh-CN" sz="994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B54680-489A-B94B-E01C-6CEC2383A16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230" y="2443369"/>
            <a:ext cx="892800" cy="892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E03AC9-C763-A48E-4244-3651B7B624B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230" y="533130"/>
            <a:ext cx="892800" cy="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6752" y="6446244"/>
            <a:ext cx="1082958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T1 Image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45030" y="6446244"/>
            <a:ext cx="168021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TransWeather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9898" y="6446244"/>
            <a:ext cx="163576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GridFormer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365" y="6446244"/>
            <a:ext cx="1447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CAPTNet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3740" y="6446244"/>
            <a:ext cx="132588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PromptIR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45878" y="6446244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Ours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195350" y="6446244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(h) GT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500307" y="6446244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AdaIR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850231" y="703914"/>
            <a:ext cx="129600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2×</a:t>
            </a:r>
          </a:p>
        </p:txBody>
      </p:sp>
      <p:pic>
        <p:nvPicPr>
          <p:cNvPr id="167" name="图片 166" descr="D:/下载/00001642/Transweather_extract_region.pngTransweather_extract_region"/>
          <p:cNvPicPr>
            <a:picLocks noChangeAspect="1"/>
          </p:cNvPicPr>
          <p:nvPr/>
        </p:nvPicPr>
        <p:blipFill>
          <a:blip r:embed="rId3"/>
          <a:srcRect t="244" b="244"/>
          <a:stretch>
            <a:fillRect/>
          </a:stretch>
        </p:blipFill>
        <p:spPr>
          <a:xfrm>
            <a:off x="3036535" y="352124"/>
            <a:ext cx="1296000" cy="967406"/>
          </a:xfrm>
          <a:prstGeom prst="rect">
            <a:avLst/>
          </a:prstGeom>
        </p:spPr>
      </p:pic>
      <p:pic>
        <p:nvPicPr>
          <p:cNvPr id="168" name="图片 167" descr="D:/下载/00001642/CAPTNet_extract_region.pngCAPTNet_extract_region"/>
          <p:cNvPicPr>
            <a:picLocks noChangeAspect="1"/>
          </p:cNvPicPr>
          <p:nvPr/>
        </p:nvPicPr>
        <p:blipFill>
          <a:blip r:embed="rId4"/>
          <a:srcRect t="244" b="244"/>
          <a:stretch>
            <a:fillRect/>
          </a:stretch>
        </p:blipFill>
        <p:spPr>
          <a:xfrm>
            <a:off x="5727677" y="354029"/>
            <a:ext cx="1296000" cy="967406"/>
          </a:xfrm>
          <a:prstGeom prst="rect">
            <a:avLst/>
          </a:prstGeom>
        </p:spPr>
      </p:pic>
      <p:pic>
        <p:nvPicPr>
          <p:cNvPr id="170" name="图片 169" descr="D:/下载/00001642/PromptIR_extract_region.pngPromptIR_extract_region"/>
          <p:cNvPicPr>
            <a:picLocks noChangeAspect="1"/>
          </p:cNvPicPr>
          <p:nvPr/>
        </p:nvPicPr>
        <p:blipFill>
          <a:blip r:embed="rId5"/>
          <a:srcRect t="244" b="244"/>
          <a:stretch>
            <a:fillRect/>
          </a:stretch>
        </p:blipFill>
        <p:spPr>
          <a:xfrm>
            <a:off x="7073248" y="354029"/>
            <a:ext cx="1296000" cy="967406"/>
          </a:xfrm>
          <a:prstGeom prst="rect">
            <a:avLst/>
          </a:prstGeom>
        </p:spPr>
      </p:pic>
      <p:pic>
        <p:nvPicPr>
          <p:cNvPr id="171" name="图片 170" descr="D:/下载/00001642/AdaIR_extract_region.pngAdaIR_extract_region"/>
          <p:cNvPicPr>
            <a:picLocks noChangeAspect="1"/>
          </p:cNvPicPr>
          <p:nvPr/>
        </p:nvPicPr>
        <p:blipFill>
          <a:blip r:embed="rId6"/>
          <a:srcRect t="244" b="244"/>
          <a:stretch>
            <a:fillRect/>
          </a:stretch>
        </p:blipFill>
        <p:spPr>
          <a:xfrm>
            <a:off x="8418819" y="353394"/>
            <a:ext cx="1296000" cy="967406"/>
          </a:xfrm>
          <a:prstGeom prst="rect">
            <a:avLst/>
          </a:prstGeom>
        </p:spPr>
      </p:pic>
      <p:pic>
        <p:nvPicPr>
          <p:cNvPr id="172" name="图片 171" descr="D:/下载/00001642/AIO_GISR_extract_region.pngAIO_GISR_extract_region"/>
          <p:cNvPicPr>
            <a:picLocks noChangeAspect="1"/>
          </p:cNvPicPr>
          <p:nvPr/>
        </p:nvPicPr>
        <p:blipFill>
          <a:blip r:embed="rId7"/>
          <a:srcRect t="244" b="244"/>
          <a:stretch>
            <a:fillRect/>
          </a:stretch>
        </p:blipFill>
        <p:spPr>
          <a:xfrm>
            <a:off x="9764390" y="352759"/>
            <a:ext cx="1296000" cy="967406"/>
          </a:xfrm>
          <a:prstGeom prst="rect">
            <a:avLst/>
          </a:prstGeom>
        </p:spPr>
      </p:pic>
      <p:pic>
        <p:nvPicPr>
          <p:cNvPr id="173" name="图片 172" descr="D:/下载/00001642/gt_extract_region.pnggt_extract_region"/>
          <p:cNvPicPr>
            <a:picLocks noChangeAspect="1"/>
          </p:cNvPicPr>
          <p:nvPr/>
        </p:nvPicPr>
        <p:blipFill>
          <a:blip r:embed="rId8"/>
          <a:srcRect t="244" b="244"/>
          <a:stretch>
            <a:fillRect/>
          </a:stretch>
        </p:blipFill>
        <p:spPr>
          <a:xfrm>
            <a:off x="11109960" y="352759"/>
            <a:ext cx="1296000" cy="967406"/>
          </a:xfrm>
          <a:prstGeom prst="rect">
            <a:avLst/>
          </a:prstGeom>
        </p:spPr>
      </p:pic>
      <p:pic>
        <p:nvPicPr>
          <p:cNvPr id="174" name="图片 173" descr="D:/下载/00001642/GridFormer_extract_region.pngGridFormer_extract_region"/>
          <p:cNvPicPr>
            <a:picLocks noChangeAspect="1"/>
          </p:cNvPicPr>
          <p:nvPr/>
        </p:nvPicPr>
        <p:blipFill>
          <a:blip r:embed="rId9"/>
          <a:srcRect t="244" b="244"/>
          <a:stretch>
            <a:fillRect/>
          </a:stretch>
        </p:blipFill>
        <p:spPr>
          <a:xfrm>
            <a:off x="4382106" y="352124"/>
            <a:ext cx="1296000" cy="967406"/>
          </a:xfrm>
          <a:prstGeom prst="rect">
            <a:avLst/>
          </a:prstGeom>
        </p:spPr>
      </p:pic>
      <p:pic>
        <p:nvPicPr>
          <p:cNvPr id="10" name="图片 9" descr="D:/下载/00001642/gt_result.pnggt_result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029301" y="1379554"/>
            <a:ext cx="968400" cy="968400"/>
          </a:xfrm>
          <a:prstGeom prst="rect">
            <a:avLst/>
          </a:prstGeom>
          <a:ln>
            <a:noFill/>
          </a:ln>
        </p:spPr>
      </p:pic>
      <p:pic>
        <p:nvPicPr>
          <p:cNvPr id="11" name="图片 10" descr="D:/下载/ex_result/AIO/scale_2/00001642/error_Transweather_extract_region.pngerror_Transweather_extract_region"/>
          <p:cNvPicPr>
            <a:picLocks noChangeAspect="1"/>
          </p:cNvPicPr>
          <p:nvPr/>
        </p:nvPicPr>
        <p:blipFill>
          <a:blip r:embed="rId11"/>
          <a:srcRect t="244" b="244"/>
          <a:stretch>
            <a:fillRect/>
          </a:stretch>
        </p:blipFill>
        <p:spPr>
          <a:xfrm>
            <a:off x="3036535" y="1381459"/>
            <a:ext cx="1296000" cy="967406"/>
          </a:xfrm>
          <a:prstGeom prst="rect">
            <a:avLst/>
          </a:prstGeom>
        </p:spPr>
      </p:pic>
      <p:pic>
        <p:nvPicPr>
          <p:cNvPr id="12" name="图片 11" descr="D:/下载/ex_result/AIO/scale_2/00001642/error_CAPTNet_extract_region.pngerror_CAPTNet_extract_region"/>
          <p:cNvPicPr>
            <a:picLocks noChangeAspect="1"/>
          </p:cNvPicPr>
          <p:nvPr/>
        </p:nvPicPr>
        <p:blipFill>
          <a:blip r:embed="rId12"/>
          <a:srcRect t="244" b="244"/>
          <a:stretch>
            <a:fillRect/>
          </a:stretch>
        </p:blipFill>
        <p:spPr>
          <a:xfrm>
            <a:off x="5727677" y="1383364"/>
            <a:ext cx="1296000" cy="967406"/>
          </a:xfrm>
          <a:prstGeom prst="rect">
            <a:avLst/>
          </a:prstGeom>
        </p:spPr>
      </p:pic>
      <p:pic>
        <p:nvPicPr>
          <p:cNvPr id="13" name="图片 12" descr="D:/下载/ex_result/AIO/scale_2/00001642/error_PromptIR_extract_region.pngerror_PromptIR_extract_region"/>
          <p:cNvPicPr>
            <a:picLocks noChangeAspect="1"/>
          </p:cNvPicPr>
          <p:nvPr/>
        </p:nvPicPr>
        <p:blipFill>
          <a:blip r:embed="rId13"/>
          <a:srcRect t="244" b="244"/>
          <a:stretch>
            <a:fillRect/>
          </a:stretch>
        </p:blipFill>
        <p:spPr>
          <a:xfrm>
            <a:off x="7073248" y="1383364"/>
            <a:ext cx="1296000" cy="967406"/>
          </a:xfrm>
          <a:prstGeom prst="rect">
            <a:avLst/>
          </a:prstGeom>
        </p:spPr>
      </p:pic>
      <p:pic>
        <p:nvPicPr>
          <p:cNvPr id="14" name="图片 13" descr="D:/下载/ex_result/AIO/scale_2/00001642/error_AdaIR_extract_region.pngerror_AdaIR_extract_region"/>
          <p:cNvPicPr>
            <a:picLocks noChangeAspect="1"/>
          </p:cNvPicPr>
          <p:nvPr/>
        </p:nvPicPr>
        <p:blipFill>
          <a:blip r:embed="rId14"/>
          <a:srcRect t="244" b="244"/>
          <a:stretch>
            <a:fillRect/>
          </a:stretch>
        </p:blipFill>
        <p:spPr>
          <a:xfrm>
            <a:off x="8418819" y="1382729"/>
            <a:ext cx="1296000" cy="967406"/>
          </a:xfrm>
          <a:prstGeom prst="rect">
            <a:avLst/>
          </a:prstGeom>
        </p:spPr>
      </p:pic>
      <p:pic>
        <p:nvPicPr>
          <p:cNvPr id="15" name="图片 14" descr="D:/下载/ex_result/AIO/scale_2/00001642/error_AIO_GISR_extract_region.pngerror_AIO_GISR_extract_region"/>
          <p:cNvPicPr>
            <a:picLocks noChangeAspect="1"/>
          </p:cNvPicPr>
          <p:nvPr/>
        </p:nvPicPr>
        <p:blipFill>
          <a:blip r:embed="rId15"/>
          <a:srcRect t="244" b="244"/>
          <a:stretch>
            <a:fillRect/>
          </a:stretch>
        </p:blipFill>
        <p:spPr>
          <a:xfrm>
            <a:off x="9764390" y="1382094"/>
            <a:ext cx="1296000" cy="967406"/>
          </a:xfrm>
          <a:prstGeom prst="rect">
            <a:avLst/>
          </a:prstGeom>
        </p:spPr>
      </p:pic>
      <p:pic>
        <p:nvPicPr>
          <p:cNvPr id="17" name="图片 16" descr="D:/下载/00001642/gt_error_map.pnggt_error_map"/>
          <p:cNvPicPr>
            <a:picLocks noChangeAspect="1"/>
          </p:cNvPicPr>
          <p:nvPr/>
        </p:nvPicPr>
        <p:blipFill>
          <a:blip r:embed="rId16"/>
          <a:srcRect t="12689" b="12689"/>
          <a:stretch>
            <a:fillRect/>
          </a:stretch>
        </p:blipFill>
        <p:spPr>
          <a:xfrm>
            <a:off x="11109960" y="1382094"/>
            <a:ext cx="1296000" cy="967406"/>
          </a:xfrm>
          <a:prstGeom prst="rect">
            <a:avLst/>
          </a:prstGeom>
        </p:spPr>
      </p:pic>
      <p:pic>
        <p:nvPicPr>
          <p:cNvPr id="18" name="图片 17" descr="D:/下载/ex_result/AIO/scale_2/00001642/error_GridFormer_extract_region.pngerror_GridFormer_extract_region"/>
          <p:cNvPicPr>
            <a:picLocks noChangeAspect="1"/>
          </p:cNvPicPr>
          <p:nvPr/>
        </p:nvPicPr>
        <p:blipFill>
          <a:blip r:embed="rId17"/>
          <a:srcRect t="244" b="244"/>
          <a:stretch>
            <a:fillRect/>
          </a:stretch>
        </p:blipFill>
        <p:spPr>
          <a:xfrm>
            <a:off x="4382106" y="1381459"/>
            <a:ext cx="1296000" cy="96740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853406" y="2791526"/>
            <a:ext cx="129600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4×</a:t>
            </a:r>
          </a:p>
        </p:txBody>
      </p:sp>
      <p:pic>
        <p:nvPicPr>
          <p:cNvPr id="20" name="图片 19" descr="D:/下载/00001193/Transweather_extract_region.pngTransweather_extract_region"/>
          <p:cNvPicPr>
            <a:picLocks noChangeAspect="1"/>
          </p:cNvPicPr>
          <p:nvPr/>
        </p:nvPicPr>
        <p:blipFill>
          <a:blip r:embed="rId18"/>
          <a:srcRect t="244" b="244"/>
          <a:stretch>
            <a:fillRect/>
          </a:stretch>
        </p:blipFill>
        <p:spPr>
          <a:xfrm>
            <a:off x="3039710" y="2439736"/>
            <a:ext cx="1296000" cy="967406"/>
          </a:xfrm>
          <a:prstGeom prst="rect">
            <a:avLst/>
          </a:prstGeom>
        </p:spPr>
      </p:pic>
      <p:pic>
        <p:nvPicPr>
          <p:cNvPr id="21" name="图片 20" descr="D:/下载/00001193/CAPTNet_extract_region.pngCAPTNet_extract_region"/>
          <p:cNvPicPr>
            <a:picLocks noChangeAspect="1"/>
          </p:cNvPicPr>
          <p:nvPr/>
        </p:nvPicPr>
        <p:blipFill>
          <a:blip r:embed="rId19"/>
          <a:srcRect t="244" b="244"/>
          <a:stretch>
            <a:fillRect/>
          </a:stretch>
        </p:blipFill>
        <p:spPr>
          <a:xfrm>
            <a:off x="5730852" y="2441641"/>
            <a:ext cx="1296000" cy="967406"/>
          </a:xfrm>
          <a:prstGeom prst="rect">
            <a:avLst/>
          </a:prstGeom>
        </p:spPr>
      </p:pic>
      <p:pic>
        <p:nvPicPr>
          <p:cNvPr id="22" name="图片 21" descr="D:/下载/00001193/PromptIR_extract_region.pngPromptIR_extract_region"/>
          <p:cNvPicPr>
            <a:picLocks noChangeAspect="1"/>
          </p:cNvPicPr>
          <p:nvPr/>
        </p:nvPicPr>
        <p:blipFill>
          <a:blip r:embed="rId20"/>
          <a:srcRect t="244" b="244"/>
          <a:stretch>
            <a:fillRect/>
          </a:stretch>
        </p:blipFill>
        <p:spPr>
          <a:xfrm>
            <a:off x="7076423" y="2441641"/>
            <a:ext cx="1296000" cy="967406"/>
          </a:xfrm>
          <a:prstGeom prst="rect">
            <a:avLst/>
          </a:prstGeom>
        </p:spPr>
      </p:pic>
      <p:pic>
        <p:nvPicPr>
          <p:cNvPr id="23" name="图片 22" descr="D:/下载/00001193/AdaIR_extract_region.pngAdaIR_extract_region"/>
          <p:cNvPicPr>
            <a:picLocks noChangeAspect="1"/>
          </p:cNvPicPr>
          <p:nvPr/>
        </p:nvPicPr>
        <p:blipFill>
          <a:blip r:embed="rId21"/>
          <a:srcRect t="244" b="244"/>
          <a:stretch>
            <a:fillRect/>
          </a:stretch>
        </p:blipFill>
        <p:spPr>
          <a:xfrm>
            <a:off x="8421994" y="2441006"/>
            <a:ext cx="1296000" cy="967406"/>
          </a:xfrm>
          <a:prstGeom prst="rect">
            <a:avLst/>
          </a:prstGeom>
        </p:spPr>
      </p:pic>
      <p:pic>
        <p:nvPicPr>
          <p:cNvPr id="24" name="图片 23" descr="D:/下载/00001193/AIO_GISR_extract_region.pngAIO_GISR_extract_region"/>
          <p:cNvPicPr>
            <a:picLocks noChangeAspect="1"/>
          </p:cNvPicPr>
          <p:nvPr/>
        </p:nvPicPr>
        <p:blipFill>
          <a:blip r:embed="rId22"/>
          <a:srcRect t="244" b="244"/>
          <a:stretch>
            <a:fillRect/>
          </a:stretch>
        </p:blipFill>
        <p:spPr>
          <a:xfrm>
            <a:off x="9767565" y="2440371"/>
            <a:ext cx="1296000" cy="967406"/>
          </a:xfrm>
          <a:prstGeom prst="rect">
            <a:avLst/>
          </a:prstGeom>
        </p:spPr>
      </p:pic>
      <p:pic>
        <p:nvPicPr>
          <p:cNvPr id="25" name="图片 24" descr="D:/下载/00001193/gt_extract_region.pnggt_extract_region"/>
          <p:cNvPicPr>
            <a:picLocks noChangeAspect="1"/>
          </p:cNvPicPr>
          <p:nvPr/>
        </p:nvPicPr>
        <p:blipFill>
          <a:blip r:embed="rId23"/>
          <a:srcRect t="244" b="244"/>
          <a:stretch>
            <a:fillRect/>
          </a:stretch>
        </p:blipFill>
        <p:spPr>
          <a:xfrm>
            <a:off x="11113135" y="2440371"/>
            <a:ext cx="1296000" cy="967406"/>
          </a:xfrm>
          <a:prstGeom prst="rect">
            <a:avLst/>
          </a:prstGeom>
        </p:spPr>
      </p:pic>
      <p:pic>
        <p:nvPicPr>
          <p:cNvPr id="26" name="图片 25" descr="D:/下载/00001193/GridFormer_extract_region.pngGridFormer_extract_region"/>
          <p:cNvPicPr>
            <a:picLocks noChangeAspect="1"/>
          </p:cNvPicPr>
          <p:nvPr/>
        </p:nvPicPr>
        <p:blipFill>
          <a:blip r:embed="rId24"/>
          <a:srcRect t="244" b="244"/>
          <a:stretch>
            <a:fillRect/>
          </a:stretch>
        </p:blipFill>
        <p:spPr>
          <a:xfrm>
            <a:off x="4385281" y="2439736"/>
            <a:ext cx="1296000" cy="967406"/>
          </a:xfrm>
          <a:prstGeom prst="rect">
            <a:avLst/>
          </a:prstGeom>
        </p:spPr>
      </p:pic>
      <p:pic>
        <p:nvPicPr>
          <p:cNvPr id="27" name="图片 26" descr="D:/下载/00001193/GridFormer_result.pngGridFormer_result"/>
          <p:cNvPicPr>
            <a:picLocks noChangeAspect="1"/>
          </p:cNvPicPr>
          <p:nvPr/>
        </p:nvPicPr>
        <p:blipFill>
          <a:blip r:embed="rId25"/>
          <a:srcRect t="1" b="1"/>
          <a:stretch>
            <a:fillRect/>
          </a:stretch>
        </p:blipFill>
        <p:spPr>
          <a:xfrm>
            <a:off x="2032476" y="3467166"/>
            <a:ext cx="968400" cy="968400"/>
          </a:xfrm>
          <a:prstGeom prst="rect">
            <a:avLst/>
          </a:prstGeom>
          <a:ln>
            <a:noFill/>
          </a:ln>
        </p:spPr>
      </p:pic>
      <p:pic>
        <p:nvPicPr>
          <p:cNvPr id="28" name="图片 27" descr="D:/下载/ex_result/AIO/scale_4/00001193/error_Transweather_extract_region.pngerror_Transweather_extract_region"/>
          <p:cNvPicPr>
            <a:picLocks noChangeAspect="1"/>
          </p:cNvPicPr>
          <p:nvPr/>
        </p:nvPicPr>
        <p:blipFill>
          <a:blip r:embed="rId26"/>
          <a:srcRect t="244" b="244"/>
          <a:stretch>
            <a:fillRect/>
          </a:stretch>
        </p:blipFill>
        <p:spPr>
          <a:xfrm>
            <a:off x="3039710" y="3469071"/>
            <a:ext cx="1296000" cy="967406"/>
          </a:xfrm>
          <a:prstGeom prst="rect">
            <a:avLst/>
          </a:prstGeom>
        </p:spPr>
      </p:pic>
      <p:pic>
        <p:nvPicPr>
          <p:cNvPr id="30" name="图片 29" descr="D:/下载/x4_00001193/error_CAPTNet_extract_region.pngerror_CAPTNet_extract_region"/>
          <p:cNvPicPr>
            <a:picLocks noChangeAspect="1"/>
          </p:cNvPicPr>
          <p:nvPr/>
        </p:nvPicPr>
        <p:blipFill>
          <a:blip r:embed="rId27"/>
          <a:srcRect t="244" b="244"/>
          <a:stretch>
            <a:fillRect/>
          </a:stretch>
        </p:blipFill>
        <p:spPr>
          <a:xfrm>
            <a:off x="5730852" y="3470976"/>
            <a:ext cx="1296000" cy="967406"/>
          </a:xfrm>
          <a:prstGeom prst="rect">
            <a:avLst/>
          </a:prstGeom>
        </p:spPr>
      </p:pic>
      <p:pic>
        <p:nvPicPr>
          <p:cNvPr id="31" name="图片 30" descr="D:/下载/x4_00001193/error_PromptIR_extract_region.pngerror_PromptIR_extract_region"/>
          <p:cNvPicPr>
            <a:picLocks noChangeAspect="1"/>
          </p:cNvPicPr>
          <p:nvPr/>
        </p:nvPicPr>
        <p:blipFill>
          <a:blip r:embed="rId28"/>
          <a:srcRect t="244" b="244"/>
          <a:stretch>
            <a:fillRect/>
          </a:stretch>
        </p:blipFill>
        <p:spPr>
          <a:xfrm>
            <a:off x="7076423" y="3470976"/>
            <a:ext cx="1296000" cy="967406"/>
          </a:xfrm>
          <a:prstGeom prst="rect">
            <a:avLst/>
          </a:prstGeom>
        </p:spPr>
      </p:pic>
      <p:pic>
        <p:nvPicPr>
          <p:cNvPr id="32" name="图片 31" descr="D:/下载/x4_00001193/error_AdaIR_extract_region.pngerror_AdaIR_extract_region"/>
          <p:cNvPicPr>
            <a:picLocks noChangeAspect="1"/>
          </p:cNvPicPr>
          <p:nvPr/>
        </p:nvPicPr>
        <p:blipFill>
          <a:blip r:embed="rId29"/>
          <a:srcRect t="244" b="244"/>
          <a:stretch>
            <a:fillRect/>
          </a:stretch>
        </p:blipFill>
        <p:spPr>
          <a:xfrm>
            <a:off x="8421994" y="3470341"/>
            <a:ext cx="1296000" cy="967406"/>
          </a:xfrm>
          <a:prstGeom prst="rect">
            <a:avLst/>
          </a:prstGeom>
        </p:spPr>
      </p:pic>
      <p:pic>
        <p:nvPicPr>
          <p:cNvPr id="33" name="图片 32" descr="D:/下载/x4_00001193/error_AIO_GISR_extract_region.pngerror_AIO_GISR_extract_region"/>
          <p:cNvPicPr>
            <a:picLocks noChangeAspect="1"/>
          </p:cNvPicPr>
          <p:nvPr/>
        </p:nvPicPr>
        <p:blipFill>
          <a:blip r:embed="rId30"/>
          <a:srcRect t="244" b="244"/>
          <a:stretch>
            <a:fillRect/>
          </a:stretch>
        </p:blipFill>
        <p:spPr>
          <a:xfrm>
            <a:off x="9767565" y="3469706"/>
            <a:ext cx="1296000" cy="967406"/>
          </a:xfrm>
          <a:prstGeom prst="rect">
            <a:avLst/>
          </a:prstGeom>
        </p:spPr>
      </p:pic>
      <p:pic>
        <p:nvPicPr>
          <p:cNvPr id="34" name="图片 33" descr="D:/下载/00001642/gt_error_map.pnggt_error_map"/>
          <p:cNvPicPr>
            <a:picLocks noChangeAspect="1"/>
          </p:cNvPicPr>
          <p:nvPr/>
        </p:nvPicPr>
        <p:blipFill>
          <a:blip r:embed="rId16"/>
          <a:srcRect t="12689" b="12689"/>
          <a:stretch>
            <a:fillRect/>
          </a:stretch>
        </p:blipFill>
        <p:spPr>
          <a:xfrm>
            <a:off x="11113135" y="3469706"/>
            <a:ext cx="1296000" cy="967406"/>
          </a:xfrm>
          <a:prstGeom prst="rect">
            <a:avLst/>
          </a:prstGeom>
        </p:spPr>
      </p:pic>
      <p:pic>
        <p:nvPicPr>
          <p:cNvPr id="35" name="图片 34" descr="D:/下载/x4_00001193/error_GridFormer_extract_region.pngerror_GridFormer_extract_region"/>
          <p:cNvPicPr>
            <a:picLocks noChangeAspect="1"/>
          </p:cNvPicPr>
          <p:nvPr/>
        </p:nvPicPr>
        <p:blipFill>
          <a:blip r:embed="rId31"/>
          <a:srcRect t="244" b="244"/>
          <a:stretch>
            <a:fillRect/>
          </a:stretch>
        </p:blipFill>
        <p:spPr>
          <a:xfrm>
            <a:off x="4385281" y="3469071"/>
            <a:ext cx="1296000" cy="96740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850231" y="4858385"/>
            <a:ext cx="129600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8×</a:t>
            </a:r>
          </a:p>
        </p:txBody>
      </p:sp>
      <p:pic>
        <p:nvPicPr>
          <p:cNvPr id="37" name="图片 36" descr="D:/下载/scale_8/00001404/Transweather_extract_region.pngTransweather_extract_region"/>
          <p:cNvPicPr>
            <a:picLocks noChangeAspect="1"/>
          </p:cNvPicPr>
          <p:nvPr/>
        </p:nvPicPr>
        <p:blipFill>
          <a:blip r:embed="rId32"/>
          <a:srcRect t="244" b="244"/>
          <a:stretch>
            <a:fillRect/>
          </a:stretch>
        </p:blipFill>
        <p:spPr>
          <a:xfrm>
            <a:off x="3036535" y="4506595"/>
            <a:ext cx="1296000" cy="967406"/>
          </a:xfrm>
          <a:prstGeom prst="rect">
            <a:avLst/>
          </a:prstGeom>
        </p:spPr>
      </p:pic>
      <p:pic>
        <p:nvPicPr>
          <p:cNvPr id="38" name="图片 37" descr="D:/下载/scale_8/00001404/CAPTNet_extract_region.pngCAPTNet_extract_region"/>
          <p:cNvPicPr>
            <a:picLocks noChangeAspect="1"/>
          </p:cNvPicPr>
          <p:nvPr/>
        </p:nvPicPr>
        <p:blipFill>
          <a:blip r:embed="rId33"/>
          <a:srcRect t="244" b="244"/>
          <a:stretch>
            <a:fillRect/>
          </a:stretch>
        </p:blipFill>
        <p:spPr>
          <a:xfrm>
            <a:off x="5727677" y="4508500"/>
            <a:ext cx="1296000" cy="967406"/>
          </a:xfrm>
          <a:prstGeom prst="rect">
            <a:avLst/>
          </a:prstGeom>
        </p:spPr>
      </p:pic>
      <p:pic>
        <p:nvPicPr>
          <p:cNvPr id="40" name="图片 39" descr="D:/下载/scale_8/00001404/PromptIR_extract_region.pngPromptIR_extract_region"/>
          <p:cNvPicPr>
            <a:picLocks noChangeAspect="1"/>
          </p:cNvPicPr>
          <p:nvPr/>
        </p:nvPicPr>
        <p:blipFill>
          <a:blip r:embed="rId34"/>
          <a:srcRect t="244" b="244"/>
          <a:stretch>
            <a:fillRect/>
          </a:stretch>
        </p:blipFill>
        <p:spPr>
          <a:xfrm>
            <a:off x="7073248" y="4508500"/>
            <a:ext cx="1296000" cy="967406"/>
          </a:xfrm>
          <a:prstGeom prst="rect">
            <a:avLst/>
          </a:prstGeom>
        </p:spPr>
      </p:pic>
      <p:pic>
        <p:nvPicPr>
          <p:cNvPr id="41" name="图片 40" descr="D:/下载/scale_8/00001404/AdaIR_extract_region.pngAdaIR_extract_region"/>
          <p:cNvPicPr>
            <a:picLocks noChangeAspect="1"/>
          </p:cNvPicPr>
          <p:nvPr/>
        </p:nvPicPr>
        <p:blipFill>
          <a:blip r:embed="rId35"/>
          <a:srcRect t="244" b="244"/>
          <a:stretch>
            <a:fillRect/>
          </a:stretch>
        </p:blipFill>
        <p:spPr>
          <a:xfrm>
            <a:off x="8418819" y="4507865"/>
            <a:ext cx="1296000" cy="967406"/>
          </a:xfrm>
          <a:prstGeom prst="rect">
            <a:avLst/>
          </a:prstGeom>
        </p:spPr>
      </p:pic>
      <p:pic>
        <p:nvPicPr>
          <p:cNvPr id="42" name="图片 41" descr="D:/下载/scale_8/00001404/AIO_GISR_extract_region.pngAIO_GISR_extract_region"/>
          <p:cNvPicPr>
            <a:picLocks noChangeAspect="1"/>
          </p:cNvPicPr>
          <p:nvPr/>
        </p:nvPicPr>
        <p:blipFill>
          <a:blip r:embed="rId36"/>
          <a:srcRect t="244" b="244"/>
          <a:stretch>
            <a:fillRect/>
          </a:stretch>
        </p:blipFill>
        <p:spPr>
          <a:xfrm>
            <a:off x="9764390" y="4507230"/>
            <a:ext cx="1296000" cy="967406"/>
          </a:xfrm>
          <a:prstGeom prst="rect">
            <a:avLst/>
          </a:prstGeom>
        </p:spPr>
      </p:pic>
      <p:pic>
        <p:nvPicPr>
          <p:cNvPr id="43" name="图片 42" descr="D:/下载/scale_8/00001404/gt_extract_region.pnggt_extract_region"/>
          <p:cNvPicPr>
            <a:picLocks noChangeAspect="1"/>
          </p:cNvPicPr>
          <p:nvPr/>
        </p:nvPicPr>
        <p:blipFill>
          <a:blip r:embed="rId37"/>
          <a:srcRect t="244" b="244"/>
          <a:stretch>
            <a:fillRect/>
          </a:stretch>
        </p:blipFill>
        <p:spPr>
          <a:xfrm>
            <a:off x="11109960" y="4507230"/>
            <a:ext cx="1296000" cy="967406"/>
          </a:xfrm>
          <a:prstGeom prst="rect">
            <a:avLst/>
          </a:prstGeom>
        </p:spPr>
      </p:pic>
      <p:pic>
        <p:nvPicPr>
          <p:cNvPr id="44" name="图片 43" descr="D:/下载/scale_8/00001404/GridFormer_extract_region.pngGridFormer_extract_region"/>
          <p:cNvPicPr>
            <a:picLocks noChangeAspect="1"/>
          </p:cNvPicPr>
          <p:nvPr/>
        </p:nvPicPr>
        <p:blipFill>
          <a:blip r:embed="rId38"/>
          <a:srcRect t="244" b="244"/>
          <a:stretch>
            <a:fillRect/>
          </a:stretch>
        </p:blipFill>
        <p:spPr>
          <a:xfrm>
            <a:off x="4382106" y="4506595"/>
            <a:ext cx="1296000" cy="967406"/>
          </a:xfrm>
          <a:prstGeom prst="rect">
            <a:avLst/>
          </a:prstGeom>
        </p:spPr>
      </p:pic>
      <p:pic>
        <p:nvPicPr>
          <p:cNvPr id="45" name="图片 44" descr="D:/下载/scale_8/00001404/gt_result.pnggt_result"/>
          <p:cNvPicPr>
            <a:picLocks noChangeAspect="1"/>
          </p:cNvPicPr>
          <p:nvPr/>
        </p:nvPicPr>
        <p:blipFill>
          <a:blip r:embed="rId39"/>
          <a:srcRect t="1" b="1"/>
          <a:stretch>
            <a:fillRect/>
          </a:stretch>
        </p:blipFill>
        <p:spPr>
          <a:xfrm>
            <a:off x="2029301" y="5534025"/>
            <a:ext cx="968400" cy="968400"/>
          </a:xfrm>
          <a:prstGeom prst="rect">
            <a:avLst/>
          </a:prstGeom>
          <a:ln>
            <a:noFill/>
          </a:ln>
        </p:spPr>
      </p:pic>
      <p:pic>
        <p:nvPicPr>
          <p:cNvPr id="47" name="图片 46" descr="D:/下载/ex_result/AIO/scale_8/00001404/error_Transweather_extract_region.pngerror_Transweather_extract_region"/>
          <p:cNvPicPr>
            <a:picLocks noChangeAspect="1"/>
          </p:cNvPicPr>
          <p:nvPr/>
        </p:nvPicPr>
        <p:blipFill>
          <a:blip r:embed="rId40"/>
          <a:srcRect t="244" b="244"/>
          <a:stretch>
            <a:fillRect/>
          </a:stretch>
        </p:blipFill>
        <p:spPr>
          <a:xfrm>
            <a:off x="3036535" y="5535930"/>
            <a:ext cx="1296000" cy="967406"/>
          </a:xfrm>
          <a:prstGeom prst="rect">
            <a:avLst/>
          </a:prstGeom>
        </p:spPr>
      </p:pic>
      <p:pic>
        <p:nvPicPr>
          <p:cNvPr id="49" name="图片 48" descr="D:/下载/ex_result/AIO/scale_8/00001404/error_CAPTNet_extract_region.pngerror_CAPTNet_extract_region"/>
          <p:cNvPicPr>
            <a:picLocks noChangeAspect="1"/>
          </p:cNvPicPr>
          <p:nvPr/>
        </p:nvPicPr>
        <p:blipFill>
          <a:blip r:embed="rId41"/>
          <a:srcRect t="244" b="244"/>
          <a:stretch>
            <a:fillRect/>
          </a:stretch>
        </p:blipFill>
        <p:spPr>
          <a:xfrm>
            <a:off x="5727677" y="5537835"/>
            <a:ext cx="1296000" cy="967406"/>
          </a:xfrm>
          <a:prstGeom prst="rect">
            <a:avLst/>
          </a:prstGeom>
        </p:spPr>
      </p:pic>
      <p:pic>
        <p:nvPicPr>
          <p:cNvPr id="51" name="图片 50" descr="D:/下载/ex_result/AIO/scale_8/00001404/error_PromptIR_extract_region.pngerror_PromptIR_extract_region"/>
          <p:cNvPicPr>
            <a:picLocks noChangeAspect="1"/>
          </p:cNvPicPr>
          <p:nvPr/>
        </p:nvPicPr>
        <p:blipFill>
          <a:blip r:embed="rId42"/>
          <a:srcRect t="244" b="244"/>
          <a:stretch>
            <a:fillRect/>
          </a:stretch>
        </p:blipFill>
        <p:spPr>
          <a:xfrm>
            <a:off x="7073248" y="5537835"/>
            <a:ext cx="1296000" cy="967406"/>
          </a:xfrm>
          <a:prstGeom prst="rect">
            <a:avLst/>
          </a:prstGeom>
        </p:spPr>
      </p:pic>
      <p:pic>
        <p:nvPicPr>
          <p:cNvPr id="53" name="图片 52" descr="D:/下载/ex_result/AIO/scale_8/00001404/error_AdaIR_extract_region.pngerror_AdaIR_extract_region"/>
          <p:cNvPicPr>
            <a:picLocks noChangeAspect="1"/>
          </p:cNvPicPr>
          <p:nvPr/>
        </p:nvPicPr>
        <p:blipFill>
          <a:blip r:embed="rId43"/>
          <a:srcRect t="244" b="244"/>
          <a:stretch>
            <a:fillRect/>
          </a:stretch>
        </p:blipFill>
        <p:spPr>
          <a:xfrm>
            <a:off x="8418819" y="5537200"/>
            <a:ext cx="1296000" cy="967406"/>
          </a:xfrm>
          <a:prstGeom prst="rect">
            <a:avLst/>
          </a:prstGeom>
        </p:spPr>
      </p:pic>
      <p:pic>
        <p:nvPicPr>
          <p:cNvPr id="54" name="图片 53" descr="D:/下载/ex_result/AIO/scale_8/00001404/error_AIO_GISR_extract_region.pngerror_AIO_GISR_extract_region"/>
          <p:cNvPicPr>
            <a:picLocks noChangeAspect="1"/>
          </p:cNvPicPr>
          <p:nvPr/>
        </p:nvPicPr>
        <p:blipFill>
          <a:blip r:embed="rId44"/>
          <a:srcRect t="244" b="244"/>
          <a:stretch>
            <a:fillRect/>
          </a:stretch>
        </p:blipFill>
        <p:spPr>
          <a:xfrm>
            <a:off x="9764390" y="5536565"/>
            <a:ext cx="1296000" cy="967406"/>
          </a:xfrm>
          <a:prstGeom prst="rect">
            <a:avLst/>
          </a:prstGeom>
        </p:spPr>
      </p:pic>
      <p:pic>
        <p:nvPicPr>
          <p:cNvPr id="55" name="图片 54" descr="D:/下载/scale_8/00001404/gt_error_map.pnggt_error_map"/>
          <p:cNvPicPr>
            <a:picLocks noChangeAspect="1"/>
          </p:cNvPicPr>
          <p:nvPr/>
        </p:nvPicPr>
        <p:blipFill>
          <a:blip r:embed="rId16"/>
          <a:srcRect t="12689" b="12689"/>
          <a:stretch>
            <a:fillRect/>
          </a:stretch>
        </p:blipFill>
        <p:spPr>
          <a:xfrm>
            <a:off x="11109960" y="5536565"/>
            <a:ext cx="1296000" cy="967406"/>
          </a:xfrm>
          <a:prstGeom prst="rect">
            <a:avLst/>
          </a:prstGeom>
        </p:spPr>
      </p:pic>
      <p:pic>
        <p:nvPicPr>
          <p:cNvPr id="57" name="图片 56" descr="D:/下载/ex_result/AIO/scale_8/00001404/error_GridFormer_extract_region.pngerror_GridFormer_extract_region"/>
          <p:cNvPicPr>
            <a:picLocks noChangeAspect="1"/>
          </p:cNvPicPr>
          <p:nvPr/>
        </p:nvPicPr>
        <p:blipFill>
          <a:blip r:embed="rId45"/>
          <a:srcRect t="244" b="244"/>
          <a:stretch>
            <a:fillRect/>
          </a:stretch>
        </p:blipFill>
        <p:spPr>
          <a:xfrm>
            <a:off x="4382106" y="5535930"/>
            <a:ext cx="1296000" cy="96740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3F0B360-D948-A7FA-87FA-0EF06763343D}"/>
              </a:ext>
            </a:extLst>
          </p:cNvPr>
          <p:cNvCxnSpPr>
            <a:cxnSpLocks/>
          </p:cNvCxnSpPr>
          <p:nvPr/>
        </p:nvCxnSpPr>
        <p:spPr>
          <a:xfrm>
            <a:off x="2029189" y="2388802"/>
            <a:ext cx="1037677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11DA8AE-BF56-700C-E2B0-16D7C082E397}"/>
              </a:ext>
            </a:extLst>
          </p:cNvPr>
          <p:cNvCxnSpPr>
            <a:cxnSpLocks/>
          </p:cNvCxnSpPr>
          <p:nvPr/>
        </p:nvCxnSpPr>
        <p:spPr>
          <a:xfrm>
            <a:off x="2029189" y="4471670"/>
            <a:ext cx="1037677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928" y="6444339"/>
            <a:ext cx="174879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T1 Image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21557" y="6444339"/>
            <a:ext cx="168021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(b) MGDUN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64669" y="6444339"/>
            <a:ext cx="163576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MADUNet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3326" y="6444339"/>
            <a:ext cx="1447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MINet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5265" y="6444339"/>
            <a:ext cx="132588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MASA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42445" y="6444339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SANet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711490" y="6444339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altLang="zh-CN" sz="12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McMRSR</a:t>
            </a:r>
            <a:endParaRPr lang="en-US" altLang="zh-CN" sz="12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124426" y="654048"/>
            <a:ext cx="129600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2×</a:t>
            </a:r>
          </a:p>
        </p:txBody>
      </p:sp>
      <p:pic>
        <p:nvPicPr>
          <p:cNvPr id="167" name="图片 166" descr="D:/下载/scale_2_00001642/MGDUN_extract_region.pngMGDUN_extract_region"/>
          <p:cNvPicPr>
            <a:picLocks noChangeAspect="1"/>
          </p:cNvPicPr>
          <p:nvPr/>
        </p:nvPicPr>
        <p:blipFill>
          <a:blip r:embed="rId3"/>
          <a:srcRect t="244" b="244"/>
          <a:stretch>
            <a:fillRect/>
          </a:stretch>
        </p:blipFill>
        <p:spPr>
          <a:xfrm>
            <a:off x="2307355" y="302258"/>
            <a:ext cx="1296000" cy="967406"/>
          </a:xfrm>
          <a:prstGeom prst="rect">
            <a:avLst/>
          </a:prstGeom>
        </p:spPr>
      </p:pic>
      <p:pic>
        <p:nvPicPr>
          <p:cNvPr id="168" name="图片 167" descr="D:/下载/scale_2_00001642/MINet_extract_region.pngMINet_extract_region"/>
          <p:cNvPicPr>
            <a:picLocks noChangeAspect="1"/>
          </p:cNvPicPr>
          <p:nvPr/>
        </p:nvPicPr>
        <p:blipFill>
          <a:blip r:embed="rId4"/>
          <a:srcRect t="244" b="244"/>
          <a:stretch>
            <a:fillRect/>
          </a:stretch>
        </p:blipFill>
        <p:spPr>
          <a:xfrm>
            <a:off x="4969265" y="304163"/>
            <a:ext cx="1296000" cy="967406"/>
          </a:xfrm>
          <a:prstGeom prst="rect">
            <a:avLst/>
          </a:prstGeom>
        </p:spPr>
      </p:pic>
      <p:pic>
        <p:nvPicPr>
          <p:cNvPr id="170" name="图片 169" descr="D:/下载/scale_2_00001642/MASA_extract_region.pngMASA_extract_region"/>
          <p:cNvPicPr>
            <a:picLocks noChangeAspect="1"/>
          </p:cNvPicPr>
          <p:nvPr/>
        </p:nvPicPr>
        <p:blipFill>
          <a:blip r:embed="rId5"/>
          <a:srcRect t="244" b="244"/>
          <a:stretch>
            <a:fillRect/>
          </a:stretch>
        </p:blipFill>
        <p:spPr>
          <a:xfrm>
            <a:off x="6300220" y="304163"/>
            <a:ext cx="1296000" cy="967406"/>
          </a:xfrm>
          <a:prstGeom prst="rect">
            <a:avLst/>
          </a:prstGeom>
        </p:spPr>
      </p:pic>
      <p:pic>
        <p:nvPicPr>
          <p:cNvPr id="171" name="图片 170" descr="D:/下载/scale_2_00001642/MGDUN_extract_region.pngMGDUN_extract_region"/>
          <p:cNvPicPr>
            <a:picLocks noChangeAspect="1"/>
          </p:cNvPicPr>
          <p:nvPr/>
        </p:nvPicPr>
        <p:blipFill>
          <a:blip r:embed="rId3"/>
          <a:srcRect t="244" b="244"/>
          <a:stretch>
            <a:fillRect/>
          </a:stretch>
        </p:blipFill>
        <p:spPr>
          <a:xfrm>
            <a:off x="7631175" y="303528"/>
            <a:ext cx="1296000" cy="967406"/>
          </a:xfrm>
          <a:prstGeom prst="rect">
            <a:avLst/>
          </a:prstGeom>
        </p:spPr>
      </p:pic>
      <p:pic>
        <p:nvPicPr>
          <p:cNvPr id="172" name="图片 171" descr="D:/下载/scale_2_00001642/SANet_extract_region.pngSANet_extract_region"/>
          <p:cNvPicPr>
            <a:picLocks noChangeAspect="1"/>
          </p:cNvPicPr>
          <p:nvPr/>
        </p:nvPicPr>
        <p:blipFill>
          <a:blip r:embed="rId6"/>
          <a:srcRect t="244" b="244"/>
          <a:stretch>
            <a:fillRect/>
          </a:stretch>
        </p:blipFill>
        <p:spPr>
          <a:xfrm>
            <a:off x="8962130" y="302893"/>
            <a:ext cx="1296000" cy="967406"/>
          </a:xfrm>
          <a:prstGeom prst="rect">
            <a:avLst/>
          </a:prstGeom>
        </p:spPr>
      </p:pic>
      <p:pic>
        <p:nvPicPr>
          <p:cNvPr id="174" name="图片 173" descr="D:/下载/scale_2_00001642/MADUNet_extract_region.pngMADUNet_extract_region"/>
          <p:cNvPicPr>
            <a:picLocks noChangeAspect="1"/>
          </p:cNvPicPr>
          <p:nvPr/>
        </p:nvPicPr>
        <p:blipFill>
          <a:blip r:embed="rId7"/>
          <a:srcRect t="244" b="244"/>
          <a:stretch>
            <a:fillRect/>
          </a:stretch>
        </p:blipFill>
        <p:spPr>
          <a:xfrm>
            <a:off x="3638310" y="302258"/>
            <a:ext cx="1296000" cy="967406"/>
          </a:xfrm>
          <a:prstGeom prst="rect">
            <a:avLst/>
          </a:prstGeom>
        </p:spPr>
      </p:pic>
      <p:pic>
        <p:nvPicPr>
          <p:cNvPr id="10" name="图片 9" descr="D:/下载/00001642/gt_result.pnggt_result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3496" y="1329688"/>
            <a:ext cx="968400" cy="968400"/>
          </a:xfrm>
          <a:prstGeom prst="rect">
            <a:avLst/>
          </a:prstGeom>
          <a:ln>
            <a:noFill/>
          </a:ln>
        </p:spPr>
      </p:pic>
      <p:pic>
        <p:nvPicPr>
          <p:cNvPr id="11" name="图片 10" descr="D:/下载/ex_result/SingleTask/errorMap_2_00001642/error_MGDUN_extract_region.pngerror_MGDUN_extract_region"/>
          <p:cNvPicPr>
            <a:picLocks noChangeAspect="1"/>
          </p:cNvPicPr>
          <p:nvPr/>
        </p:nvPicPr>
        <p:blipFill>
          <a:blip r:embed="rId9"/>
          <a:srcRect t="244" b="244"/>
          <a:stretch>
            <a:fillRect/>
          </a:stretch>
        </p:blipFill>
        <p:spPr>
          <a:xfrm>
            <a:off x="2307355" y="1331593"/>
            <a:ext cx="1296000" cy="967406"/>
          </a:xfrm>
          <a:prstGeom prst="rect">
            <a:avLst/>
          </a:prstGeom>
        </p:spPr>
      </p:pic>
      <p:pic>
        <p:nvPicPr>
          <p:cNvPr id="12" name="图片 11" descr="D:/下载/ex_result/SingleTask/errorMap_2_00001642/error_MINet_extract_region.pngerror_MINet_extract_region"/>
          <p:cNvPicPr>
            <a:picLocks noChangeAspect="1"/>
          </p:cNvPicPr>
          <p:nvPr/>
        </p:nvPicPr>
        <p:blipFill>
          <a:blip r:embed="rId10"/>
          <a:srcRect t="244" b="244"/>
          <a:stretch>
            <a:fillRect/>
          </a:stretch>
        </p:blipFill>
        <p:spPr>
          <a:xfrm>
            <a:off x="4969265" y="1333498"/>
            <a:ext cx="1296000" cy="967406"/>
          </a:xfrm>
          <a:prstGeom prst="rect">
            <a:avLst/>
          </a:prstGeom>
        </p:spPr>
      </p:pic>
      <p:pic>
        <p:nvPicPr>
          <p:cNvPr id="13" name="图片 12" descr="D:/下载/ex_result/SingleTask/errorMap_2_00001642/error_MASA_extract_region.pngerror_MASA_extract_region"/>
          <p:cNvPicPr>
            <a:picLocks noChangeAspect="1"/>
          </p:cNvPicPr>
          <p:nvPr/>
        </p:nvPicPr>
        <p:blipFill>
          <a:blip r:embed="rId11"/>
          <a:srcRect t="244" b="244"/>
          <a:stretch>
            <a:fillRect/>
          </a:stretch>
        </p:blipFill>
        <p:spPr>
          <a:xfrm>
            <a:off x="6300220" y="1333498"/>
            <a:ext cx="1296000" cy="967406"/>
          </a:xfrm>
          <a:prstGeom prst="rect">
            <a:avLst/>
          </a:prstGeom>
        </p:spPr>
      </p:pic>
      <p:pic>
        <p:nvPicPr>
          <p:cNvPr id="14" name="图片 13" descr="D:/下载/ex_result/SingleTask/errorMap_2_00001642/error_MGDUN_extract_region.pngerror_MGDUN_extract_region"/>
          <p:cNvPicPr>
            <a:picLocks noChangeAspect="1"/>
          </p:cNvPicPr>
          <p:nvPr/>
        </p:nvPicPr>
        <p:blipFill>
          <a:blip r:embed="rId9"/>
          <a:srcRect t="244" b="244"/>
          <a:stretch>
            <a:fillRect/>
          </a:stretch>
        </p:blipFill>
        <p:spPr>
          <a:xfrm>
            <a:off x="7631175" y="1332863"/>
            <a:ext cx="1296000" cy="967406"/>
          </a:xfrm>
          <a:prstGeom prst="rect">
            <a:avLst/>
          </a:prstGeom>
        </p:spPr>
      </p:pic>
      <p:pic>
        <p:nvPicPr>
          <p:cNvPr id="15" name="图片 14" descr="D:/下载/ex_result/SingleTask/errorMap_2_00001642/error_SANet_extract_region.pngerror_SANet_extract_region"/>
          <p:cNvPicPr>
            <a:picLocks noChangeAspect="1"/>
          </p:cNvPicPr>
          <p:nvPr/>
        </p:nvPicPr>
        <p:blipFill>
          <a:blip r:embed="rId12"/>
          <a:srcRect t="244" b="244"/>
          <a:stretch>
            <a:fillRect/>
          </a:stretch>
        </p:blipFill>
        <p:spPr>
          <a:xfrm>
            <a:off x="8962130" y="1332228"/>
            <a:ext cx="1296000" cy="967406"/>
          </a:xfrm>
          <a:prstGeom prst="rect">
            <a:avLst/>
          </a:prstGeom>
        </p:spPr>
      </p:pic>
      <p:pic>
        <p:nvPicPr>
          <p:cNvPr id="18" name="图片 17" descr="D:/下载/ex_result/SingleTask/errorMap_2_00001642/error_MADUNet_extract_region.pngerror_MADUNet_extract_region"/>
          <p:cNvPicPr>
            <a:picLocks noChangeAspect="1"/>
          </p:cNvPicPr>
          <p:nvPr/>
        </p:nvPicPr>
        <p:blipFill>
          <a:blip r:embed="rId13"/>
          <a:srcRect t="244" b="244"/>
          <a:stretch>
            <a:fillRect/>
          </a:stretch>
        </p:blipFill>
        <p:spPr>
          <a:xfrm>
            <a:off x="3638310" y="1331593"/>
            <a:ext cx="1296000" cy="96740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27601" y="2756925"/>
            <a:ext cx="129600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4×</a:t>
            </a:r>
          </a:p>
        </p:txBody>
      </p:sp>
      <p:pic>
        <p:nvPicPr>
          <p:cNvPr id="20" name="图片 19" descr="D:/下载/scale_4_00001193/MGDUN_extract_region.pngMGDUN_extract_region"/>
          <p:cNvPicPr>
            <a:picLocks noChangeAspect="1"/>
          </p:cNvPicPr>
          <p:nvPr/>
        </p:nvPicPr>
        <p:blipFill>
          <a:blip r:embed="rId14"/>
          <a:srcRect t="244" b="244"/>
          <a:stretch>
            <a:fillRect/>
          </a:stretch>
        </p:blipFill>
        <p:spPr>
          <a:xfrm>
            <a:off x="2310530" y="2405135"/>
            <a:ext cx="1296000" cy="967406"/>
          </a:xfrm>
          <a:prstGeom prst="rect">
            <a:avLst/>
          </a:prstGeom>
        </p:spPr>
      </p:pic>
      <p:pic>
        <p:nvPicPr>
          <p:cNvPr id="21" name="图片 20" descr="D:/下载/scale_4_00001193/MINet_extract_region.pngMINet_extract_region"/>
          <p:cNvPicPr>
            <a:picLocks noChangeAspect="1"/>
          </p:cNvPicPr>
          <p:nvPr/>
        </p:nvPicPr>
        <p:blipFill>
          <a:blip r:embed="rId15"/>
          <a:srcRect t="244" b="244"/>
          <a:stretch>
            <a:fillRect/>
          </a:stretch>
        </p:blipFill>
        <p:spPr>
          <a:xfrm>
            <a:off x="4971532" y="2407040"/>
            <a:ext cx="1296000" cy="967406"/>
          </a:xfrm>
          <a:prstGeom prst="rect">
            <a:avLst/>
          </a:prstGeom>
        </p:spPr>
      </p:pic>
      <p:pic>
        <p:nvPicPr>
          <p:cNvPr id="22" name="图片 21" descr="D:/下载/scale_4_00001193/MASA_extract_region.pngMASA_extract_region"/>
          <p:cNvPicPr>
            <a:picLocks noChangeAspect="1"/>
          </p:cNvPicPr>
          <p:nvPr/>
        </p:nvPicPr>
        <p:blipFill>
          <a:blip r:embed="rId16"/>
          <a:srcRect t="244" b="244"/>
          <a:stretch>
            <a:fillRect/>
          </a:stretch>
        </p:blipFill>
        <p:spPr>
          <a:xfrm>
            <a:off x="6302033" y="2407040"/>
            <a:ext cx="1296000" cy="967406"/>
          </a:xfrm>
          <a:prstGeom prst="rect">
            <a:avLst/>
          </a:prstGeom>
        </p:spPr>
      </p:pic>
      <p:pic>
        <p:nvPicPr>
          <p:cNvPr id="23" name="图片 22" descr="D:/下载/scale_4_00001193/MGDUN_extract_region.pngMGDUN_extract_region"/>
          <p:cNvPicPr>
            <a:picLocks noChangeAspect="1"/>
          </p:cNvPicPr>
          <p:nvPr/>
        </p:nvPicPr>
        <p:blipFill>
          <a:blip r:embed="rId14"/>
          <a:srcRect t="244" b="244"/>
          <a:stretch>
            <a:fillRect/>
          </a:stretch>
        </p:blipFill>
        <p:spPr>
          <a:xfrm>
            <a:off x="7632534" y="2406405"/>
            <a:ext cx="1296000" cy="967406"/>
          </a:xfrm>
          <a:prstGeom prst="rect">
            <a:avLst/>
          </a:prstGeom>
        </p:spPr>
      </p:pic>
      <p:pic>
        <p:nvPicPr>
          <p:cNvPr id="24" name="图片 23" descr="D:/下载/scale_4_00001193/SANet_extract_region.pngSANet_extract_region"/>
          <p:cNvPicPr>
            <a:picLocks noChangeAspect="1"/>
          </p:cNvPicPr>
          <p:nvPr/>
        </p:nvPicPr>
        <p:blipFill>
          <a:blip r:embed="rId17"/>
          <a:srcRect t="244" b="244"/>
          <a:stretch>
            <a:fillRect/>
          </a:stretch>
        </p:blipFill>
        <p:spPr>
          <a:xfrm>
            <a:off x="8963035" y="2405770"/>
            <a:ext cx="1296000" cy="967406"/>
          </a:xfrm>
          <a:prstGeom prst="rect">
            <a:avLst/>
          </a:prstGeom>
        </p:spPr>
      </p:pic>
      <p:pic>
        <p:nvPicPr>
          <p:cNvPr id="26" name="图片 25" descr="D:/下载/scale_4_00001193/MADUNet_extract_region.pngMADUNet_extract_region"/>
          <p:cNvPicPr>
            <a:picLocks noChangeAspect="1"/>
          </p:cNvPicPr>
          <p:nvPr/>
        </p:nvPicPr>
        <p:blipFill>
          <a:blip r:embed="rId18"/>
          <a:srcRect t="244" b="244"/>
          <a:stretch>
            <a:fillRect/>
          </a:stretch>
        </p:blipFill>
        <p:spPr>
          <a:xfrm>
            <a:off x="3641031" y="2405135"/>
            <a:ext cx="1296000" cy="967406"/>
          </a:xfrm>
          <a:prstGeom prst="rect">
            <a:avLst/>
          </a:prstGeom>
        </p:spPr>
      </p:pic>
      <p:pic>
        <p:nvPicPr>
          <p:cNvPr id="27" name="图片 26" descr="D:/下载/00001193/GridFormer_result.pngGridFormer_result"/>
          <p:cNvPicPr>
            <a:picLocks noChangeAspect="1"/>
          </p:cNvPicPr>
          <p:nvPr/>
        </p:nvPicPr>
        <p:blipFill>
          <a:blip r:embed="rId19"/>
          <a:srcRect t="1" b="1"/>
          <a:stretch>
            <a:fillRect/>
          </a:stretch>
        </p:blipFill>
        <p:spPr>
          <a:xfrm>
            <a:off x="1306671" y="3432565"/>
            <a:ext cx="968400" cy="968400"/>
          </a:xfrm>
          <a:prstGeom prst="rect">
            <a:avLst/>
          </a:prstGeom>
          <a:ln>
            <a:noFill/>
          </a:ln>
        </p:spPr>
      </p:pic>
      <p:pic>
        <p:nvPicPr>
          <p:cNvPr id="28" name="图片 27" descr="D:/下载/scale_4_00001193/error_MGDUN_extract_region.pngerror_MGDUN_extract_region"/>
          <p:cNvPicPr>
            <a:picLocks noChangeAspect="1"/>
          </p:cNvPicPr>
          <p:nvPr/>
        </p:nvPicPr>
        <p:blipFill>
          <a:blip r:embed="rId20"/>
          <a:srcRect t="244" b="244"/>
          <a:stretch>
            <a:fillRect/>
          </a:stretch>
        </p:blipFill>
        <p:spPr>
          <a:xfrm>
            <a:off x="2310530" y="3434470"/>
            <a:ext cx="1296000" cy="967406"/>
          </a:xfrm>
          <a:prstGeom prst="rect">
            <a:avLst/>
          </a:prstGeom>
        </p:spPr>
      </p:pic>
      <p:pic>
        <p:nvPicPr>
          <p:cNvPr id="30" name="图片 29" descr="D:/下载/scale_4_00001193/error_MINet_extract_region.pngerror_MINet_extract_region"/>
          <p:cNvPicPr>
            <a:picLocks noChangeAspect="1"/>
          </p:cNvPicPr>
          <p:nvPr/>
        </p:nvPicPr>
        <p:blipFill>
          <a:blip r:embed="rId21"/>
          <a:srcRect t="244" b="244"/>
          <a:stretch>
            <a:fillRect/>
          </a:stretch>
        </p:blipFill>
        <p:spPr>
          <a:xfrm>
            <a:off x="4971532" y="3436375"/>
            <a:ext cx="1296000" cy="967406"/>
          </a:xfrm>
          <a:prstGeom prst="rect">
            <a:avLst/>
          </a:prstGeom>
        </p:spPr>
      </p:pic>
      <p:pic>
        <p:nvPicPr>
          <p:cNvPr id="31" name="图片 30" descr="D:/下载/scale_4_00001193/error_MASA_extract_region.pngerror_MASA_extract_region"/>
          <p:cNvPicPr>
            <a:picLocks noChangeAspect="1"/>
          </p:cNvPicPr>
          <p:nvPr/>
        </p:nvPicPr>
        <p:blipFill>
          <a:blip r:embed="rId22"/>
          <a:srcRect t="244" b="244"/>
          <a:stretch>
            <a:fillRect/>
          </a:stretch>
        </p:blipFill>
        <p:spPr>
          <a:xfrm>
            <a:off x="6302033" y="3436375"/>
            <a:ext cx="1296000" cy="967406"/>
          </a:xfrm>
          <a:prstGeom prst="rect">
            <a:avLst/>
          </a:prstGeom>
        </p:spPr>
      </p:pic>
      <p:pic>
        <p:nvPicPr>
          <p:cNvPr id="32" name="图片 31" descr="D:/下载/scale_4_00001193/error_MGDUN_extract_region.pngerror_MGDUN_extract_region"/>
          <p:cNvPicPr>
            <a:picLocks noChangeAspect="1"/>
          </p:cNvPicPr>
          <p:nvPr/>
        </p:nvPicPr>
        <p:blipFill>
          <a:blip r:embed="rId20"/>
          <a:srcRect t="244" b="244"/>
          <a:stretch>
            <a:fillRect/>
          </a:stretch>
        </p:blipFill>
        <p:spPr>
          <a:xfrm>
            <a:off x="7632534" y="3435740"/>
            <a:ext cx="1296000" cy="967406"/>
          </a:xfrm>
          <a:prstGeom prst="rect">
            <a:avLst/>
          </a:prstGeom>
        </p:spPr>
      </p:pic>
      <p:pic>
        <p:nvPicPr>
          <p:cNvPr id="33" name="图片 32" descr="D:/下载/scale_4_00001193/error_SANet_extract_region.pngerror_SANet_extract_region"/>
          <p:cNvPicPr>
            <a:picLocks noChangeAspect="1"/>
          </p:cNvPicPr>
          <p:nvPr/>
        </p:nvPicPr>
        <p:blipFill>
          <a:blip r:embed="rId23"/>
          <a:srcRect t="244" b="244"/>
          <a:stretch>
            <a:fillRect/>
          </a:stretch>
        </p:blipFill>
        <p:spPr>
          <a:xfrm>
            <a:off x="8963035" y="3435105"/>
            <a:ext cx="1296000" cy="967406"/>
          </a:xfrm>
          <a:prstGeom prst="rect">
            <a:avLst/>
          </a:prstGeom>
        </p:spPr>
      </p:pic>
      <p:pic>
        <p:nvPicPr>
          <p:cNvPr id="35" name="图片 34" descr="D:/下载/scale_4_00001193/error_MADUNet_extract_region.pngerror_MADUNet_extract_region"/>
          <p:cNvPicPr>
            <a:picLocks noChangeAspect="1"/>
          </p:cNvPicPr>
          <p:nvPr/>
        </p:nvPicPr>
        <p:blipFill>
          <a:blip r:embed="rId24"/>
          <a:srcRect t="244" b="244"/>
          <a:stretch>
            <a:fillRect/>
          </a:stretch>
        </p:blipFill>
        <p:spPr>
          <a:xfrm>
            <a:off x="3641031" y="3434470"/>
            <a:ext cx="1296000" cy="96740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124426" y="4858385"/>
            <a:ext cx="129600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8×</a:t>
            </a:r>
          </a:p>
        </p:txBody>
      </p:sp>
      <p:pic>
        <p:nvPicPr>
          <p:cNvPr id="37" name="图片 36" descr="D:/下载/scale_8_00001404/MGDUN_extract_region.pngMGDUN_extract_region"/>
          <p:cNvPicPr>
            <a:picLocks noChangeAspect="1"/>
          </p:cNvPicPr>
          <p:nvPr/>
        </p:nvPicPr>
        <p:blipFill>
          <a:blip r:embed="rId25"/>
          <a:srcRect t="244" b="244"/>
          <a:stretch>
            <a:fillRect/>
          </a:stretch>
        </p:blipFill>
        <p:spPr>
          <a:xfrm>
            <a:off x="2307355" y="4508500"/>
            <a:ext cx="1296000" cy="967406"/>
          </a:xfrm>
          <a:prstGeom prst="rect">
            <a:avLst/>
          </a:prstGeom>
        </p:spPr>
      </p:pic>
      <p:pic>
        <p:nvPicPr>
          <p:cNvPr id="38" name="图片 37" descr="D:/下载/scale_8_00001404/MINet_extract_region.pngMINet_extract_region"/>
          <p:cNvPicPr>
            <a:picLocks noChangeAspect="1"/>
          </p:cNvPicPr>
          <p:nvPr/>
        </p:nvPicPr>
        <p:blipFill>
          <a:blip r:embed="rId26"/>
          <a:srcRect t="244" b="244"/>
          <a:stretch>
            <a:fillRect/>
          </a:stretch>
        </p:blipFill>
        <p:spPr>
          <a:xfrm>
            <a:off x="4969265" y="4508500"/>
            <a:ext cx="1296000" cy="967406"/>
          </a:xfrm>
          <a:prstGeom prst="rect">
            <a:avLst/>
          </a:prstGeom>
        </p:spPr>
      </p:pic>
      <p:pic>
        <p:nvPicPr>
          <p:cNvPr id="40" name="图片 39" descr="D:/下载/scale_8_00001404/MASA_extract_region.pngMASA_extract_region"/>
          <p:cNvPicPr>
            <a:picLocks noChangeAspect="1"/>
          </p:cNvPicPr>
          <p:nvPr/>
        </p:nvPicPr>
        <p:blipFill>
          <a:blip r:embed="rId27"/>
          <a:srcRect t="244" b="244"/>
          <a:stretch>
            <a:fillRect/>
          </a:stretch>
        </p:blipFill>
        <p:spPr>
          <a:xfrm>
            <a:off x="6300220" y="4508500"/>
            <a:ext cx="1296000" cy="967406"/>
          </a:xfrm>
          <a:prstGeom prst="rect">
            <a:avLst/>
          </a:prstGeom>
        </p:spPr>
      </p:pic>
      <p:pic>
        <p:nvPicPr>
          <p:cNvPr id="41" name="图片 40" descr="D:/下载/scale_8_00001404/MGDUN_extract_region.pngMGDUN_extract_region"/>
          <p:cNvPicPr>
            <a:picLocks noChangeAspect="1"/>
          </p:cNvPicPr>
          <p:nvPr/>
        </p:nvPicPr>
        <p:blipFill>
          <a:blip r:embed="rId25"/>
          <a:srcRect t="244" b="244"/>
          <a:stretch>
            <a:fillRect/>
          </a:stretch>
        </p:blipFill>
        <p:spPr>
          <a:xfrm>
            <a:off x="7631175" y="4508500"/>
            <a:ext cx="1296000" cy="967406"/>
          </a:xfrm>
          <a:prstGeom prst="rect">
            <a:avLst/>
          </a:prstGeom>
        </p:spPr>
      </p:pic>
      <p:pic>
        <p:nvPicPr>
          <p:cNvPr id="42" name="图片 41" descr="D:/下载/scale_8_00001404/SANet_extract_region.pngSANet_extract_region"/>
          <p:cNvPicPr>
            <a:picLocks noChangeAspect="1"/>
          </p:cNvPicPr>
          <p:nvPr/>
        </p:nvPicPr>
        <p:blipFill>
          <a:blip r:embed="rId28"/>
          <a:srcRect t="244" b="244"/>
          <a:stretch>
            <a:fillRect/>
          </a:stretch>
        </p:blipFill>
        <p:spPr>
          <a:xfrm>
            <a:off x="8962130" y="4508500"/>
            <a:ext cx="1296000" cy="967406"/>
          </a:xfrm>
          <a:prstGeom prst="rect">
            <a:avLst/>
          </a:prstGeom>
        </p:spPr>
      </p:pic>
      <p:pic>
        <p:nvPicPr>
          <p:cNvPr id="44" name="图片 43" descr="D:/下载/scale_8_00001404/MADUNet_extract_region.pngMADUNet_extract_region"/>
          <p:cNvPicPr>
            <a:picLocks noChangeAspect="1"/>
          </p:cNvPicPr>
          <p:nvPr/>
        </p:nvPicPr>
        <p:blipFill>
          <a:blip r:embed="rId29"/>
          <a:srcRect t="244" b="244"/>
          <a:stretch>
            <a:fillRect/>
          </a:stretch>
        </p:blipFill>
        <p:spPr>
          <a:xfrm>
            <a:off x="3638310" y="4508500"/>
            <a:ext cx="1296000" cy="967406"/>
          </a:xfrm>
          <a:prstGeom prst="rect">
            <a:avLst/>
          </a:prstGeom>
        </p:spPr>
      </p:pic>
      <p:pic>
        <p:nvPicPr>
          <p:cNvPr id="45" name="图片 44" descr="D:/下载/scale_8/00001404/gt_result.pnggt_result"/>
          <p:cNvPicPr>
            <a:picLocks noChangeAspect="1"/>
          </p:cNvPicPr>
          <p:nvPr/>
        </p:nvPicPr>
        <p:blipFill>
          <a:blip r:embed="rId30"/>
          <a:srcRect t="1" b="1"/>
          <a:stretch>
            <a:fillRect/>
          </a:stretch>
        </p:blipFill>
        <p:spPr>
          <a:xfrm>
            <a:off x="1303496" y="5534025"/>
            <a:ext cx="968400" cy="968400"/>
          </a:xfrm>
          <a:prstGeom prst="rect">
            <a:avLst/>
          </a:prstGeom>
          <a:ln>
            <a:noFill/>
          </a:ln>
        </p:spPr>
      </p:pic>
      <p:pic>
        <p:nvPicPr>
          <p:cNvPr id="47" name="图片 46" descr="D:/下载/ex_result/SingleTask/errorMap_8_00001404/error_MGDUN_extract_region.pngerror_MGDUN_extract_region"/>
          <p:cNvPicPr>
            <a:picLocks noChangeAspect="1"/>
          </p:cNvPicPr>
          <p:nvPr/>
        </p:nvPicPr>
        <p:blipFill>
          <a:blip r:embed="rId31"/>
          <a:srcRect t="244" b="244"/>
          <a:stretch>
            <a:fillRect/>
          </a:stretch>
        </p:blipFill>
        <p:spPr>
          <a:xfrm>
            <a:off x="2307355" y="5535930"/>
            <a:ext cx="1296000" cy="967406"/>
          </a:xfrm>
          <a:prstGeom prst="rect">
            <a:avLst/>
          </a:prstGeom>
        </p:spPr>
      </p:pic>
      <p:pic>
        <p:nvPicPr>
          <p:cNvPr id="49" name="图片 48" descr="D:/下载/ex_result/SingleTask/errorMap_8_00001404/error_MINet_extract_region.pngerror_MINet_extract_region"/>
          <p:cNvPicPr>
            <a:picLocks noChangeAspect="1"/>
          </p:cNvPicPr>
          <p:nvPr/>
        </p:nvPicPr>
        <p:blipFill>
          <a:blip r:embed="rId32"/>
          <a:srcRect t="244" b="244"/>
          <a:stretch>
            <a:fillRect/>
          </a:stretch>
        </p:blipFill>
        <p:spPr>
          <a:xfrm>
            <a:off x="4969265" y="5537835"/>
            <a:ext cx="1296000" cy="967406"/>
          </a:xfrm>
          <a:prstGeom prst="rect">
            <a:avLst/>
          </a:prstGeom>
        </p:spPr>
      </p:pic>
      <p:pic>
        <p:nvPicPr>
          <p:cNvPr id="51" name="图片 50" descr="D:/下载/ex_result/SingleTask/errorMap_8_00001404/error_MASA_extract_region.pngerror_MASA_extract_region"/>
          <p:cNvPicPr>
            <a:picLocks noChangeAspect="1"/>
          </p:cNvPicPr>
          <p:nvPr/>
        </p:nvPicPr>
        <p:blipFill>
          <a:blip r:embed="rId33"/>
          <a:srcRect t="244" b="244"/>
          <a:stretch>
            <a:fillRect/>
          </a:stretch>
        </p:blipFill>
        <p:spPr>
          <a:xfrm>
            <a:off x="6300220" y="5537835"/>
            <a:ext cx="1296000" cy="967406"/>
          </a:xfrm>
          <a:prstGeom prst="rect">
            <a:avLst/>
          </a:prstGeom>
        </p:spPr>
      </p:pic>
      <p:pic>
        <p:nvPicPr>
          <p:cNvPr id="53" name="图片 52" descr="D:/下载/ex_result/SingleTask/errorMap_8_00001404/error_MGDUN_extract_region.pngerror_MGDUN_extract_region"/>
          <p:cNvPicPr>
            <a:picLocks noChangeAspect="1"/>
          </p:cNvPicPr>
          <p:nvPr/>
        </p:nvPicPr>
        <p:blipFill>
          <a:blip r:embed="rId31"/>
          <a:srcRect t="244" b="244"/>
          <a:stretch>
            <a:fillRect/>
          </a:stretch>
        </p:blipFill>
        <p:spPr>
          <a:xfrm>
            <a:off x="7631175" y="5537200"/>
            <a:ext cx="1296000" cy="967406"/>
          </a:xfrm>
          <a:prstGeom prst="rect">
            <a:avLst/>
          </a:prstGeom>
        </p:spPr>
      </p:pic>
      <p:pic>
        <p:nvPicPr>
          <p:cNvPr id="54" name="图片 53" descr="D:/下载/ex_result/SingleTask/errorMap_8_00001404/error_SANet_extract_region.pngerror_SANet_extract_region"/>
          <p:cNvPicPr>
            <a:picLocks noChangeAspect="1"/>
          </p:cNvPicPr>
          <p:nvPr/>
        </p:nvPicPr>
        <p:blipFill>
          <a:blip r:embed="rId34"/>
          <a:srcRect t="244" b="244"/>
          <a:stretch>
            <a:fillRect/>
          </a:stretch>
        </p:blipFill>
        <p:spPr>
          <a:xfrm>
            <a:off x="8962130" y="5536565"/>
            <a:ext cx="1296000" cy="967406"/>
          </a:xfrm>
          <a:prstGeom prst="rect">
            <a:avLst/>
          </a:prstGeom>
        </p:spPr>
      </p:pic>
      <p:pic>
        <p:nvPicPr>
          <p:cNvPr id="57" name="图片 56" descr="D:/下载/ex_result/SingleTask/errorMap_8_00001404/error_MADUNet_extract_region.pngerror_MADUNet_extract_region"/>
          <p:cNvPicPr>
            <a:picLocks noChangeAspect="1"/>
          </p:cNvPicPr>
          <p:nvPr/>
        </p:nvPicPr>
        <p:blipFill>
          <a:blip r:embed="rId35"/>
          <a:srcRect t="244" b="244"/>
          <a:stretch>
            <a:fillRect/>
          </a:stretch>
        </p:blipFill>
        <p:spPr>
          <a:xfrm>
            <a:off x="3638310" y="5535930"/>
            <a:ext cx="1296000" cy="967406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10373400" y="6444339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(h) Ours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11711678" y="6444339"/>
            <a:ext cx="112522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(i) GT</a:t>
            </a:r>
          </a:p>
        </p:txBody>
      </p:sp>
      <p:pic>
        <p:nvPicPr>
          <p:cNvPr id="91" name="图片 90" descr="D:/下载/00001642/AIO_GISR_extract_region.pngAIO_GISR_extract_region"/>
          <p:cNvPicPr>
            <a:picLocks noChangeAspect="1"/>
          </p:cNvPicPr>
          <p:nvPr/>
        </p:nvPicPr>
        <p:blipFill>
          <a:blip r:embed="rId36"/>
          <a:srcRect t="244" b="244"/>
          <a:stretch>
            <a:fillRect/>
          </a:stretch>
        </p:blipFill>
        <p:spPr>
          <a:xfrm>
            <a:off x="10293085" y="304163"/>
            <a:ext cx="1296000" cy="967406"/>
          </a:xfrm>
          <a:prstGeom prst="rect">
            <a:avLst/>
          </a:prstGeom>
        </p:spPr>
      </p:pic>
      <p:pic>
        <p:nvPicPr>
          <p:cNvPr id="92" name="图片 91" descr="D:/下载/00001642/gt_extract_region.pnggt_extract_region"/>
          <p:cNvPicPr>
            <a:picLocks noChangeAspect="1"/>
          </p:cNvPicPr>
          <p:nvPr/>
        </p:nvPicPr>
        <p:blipFill>
          <a:blip r:embed="rId37"/>
          <a:srcRect t="244" b="244"/>
          <a:stretch>
            <a:fillRect/>
          </a:stretch>
        </p:blipFill>
        <p:spPr>
          <a:xfrm>
            <a:off x="11624040" y="304163"/>
            <a:ext cx="1296000" cy="967406"/>
          </a:xfrm>
          <a:prstGeom prst="rect">
            <a:avLst/>
          </a:prstGeom>
        </p:spPr>
      </p:pic>
      <p:pic>
        <p:nvPicPr>
          <p:cNvPr id="93" name="图片 92" descr="D:/下载/ex_result/SingleTask/errorMap_2_00001642/error_ours_extract_region.pngerror_ours_extract_region"/>
          <p:cNvPicPr>
            <a:picLocks noChangeAspect="1"/>
          </p:cNvPicPr>
          <p:nvPr/>
        </p:nvPicPr>
        <p:blipFill>
          <a:blip r:embed="rId38"/>
          <a:srcRect t="244" b="244"/>
          <a:stretch>
            <a:fillRect/>
          </a:stretch>
        </p:blipFill>
        <p:spPr>
          <a:xfrm>
            <a:off x="10293085" y="1333498"/>
            <a:ext cx="1296000" cy="967406"/>
          </a:xfrm>
          <a:prstGeom prst="rect">
            <a:avLst/>
          </a:prstGeom>
        </p:spPr>
      </p:pic>
      <p:pic>
        <p:nvPicPr>
          <p:cNvPr id="94" name="图片 93" descr="D:/下载/00001642/gt_error_map.pnggt_error_map"/>
          <p:cNvPicPr>
            <a:picLocks noChangeAspect="1"/>
          </p:cNvPicPr>
          <p:nvPr/>
        </p:nvPicPr>
        <p:blipFill>
          <a:blip r:embed="rId39"/>
          <a:srcRect t="12689" b="12689"/>
          <a:stretch>
            <a:fillRect/>
          </a:stretch>
        </p:blipFill>
        <p:spPr>
          <a:xfrm>
            <a:off x="11624040" y="1333498"/>
            <a:ext cx="1296000" cy="967406"/>
          </a:xfrm>
          <a:prstGeom prst="rect">
            <a:avLst/>
          </a:prstGeom>
        </p:spPr>
      </p:pic>
      <p:pic>
        <p:nvPicPr>
          <p:cNvPr id="95" name="图片 94" descr="D:/下载/00001193/AIO_GISR_extract_region.pngAIO_GISR_extract_region"/>
          <p:cNvPicPr>
            <a:picLocks noChangeAspect="1"/>
          </p:cNvPicPr>
          <p:nvPr/>
        </p:nvPicPr>
        <p:blipFill>
          <a:blip r:embed="rId40"/>
          <a:srcRect t="244" b="244"/>
          <a:stretch>
            <a:fillRect/>
          </a:stretch>
        </p:blipFill>
        <p:spPr>
          <a:xfrm>
            <a:off x="10293536" y="2407040"/>
            <a:ext cx="1296000" cy="967406"/>
          </a:xfrm>
          <a:prstGeom prst="rect">
            <a:avLst/>
          </a:prstGeom>
        </p:spPr>
      </p:pic>
      <p:pic>
        <p:nvPicPr>
          <p:cNvPr id="96" name="图片 95" descr="D:/下载/00001193/gt_extract_region.pnggt_extract_region"/>
          <p:cNvPicPr>
            <a:picLocks noChangeAspect="1"/>
          </p:cNvPicPr>
          <p:nvPr/>
        </p:nvPicPr>
        <p:blipFill>
          <a:blip r:embed="rId41"/>
          <a:srcRect t="244" b="244"/>
          <a:stretch>
            <a:fillRect/>
          </a:stretch>
        </p:blipFill>
        <p:spPr>
          <a:xfrm>
            <a:off x="11624040" y="2407040"/>
            <a:ext cx="1296000" cy="967406"/>
          </a:xfrm>
          <a:prstGeom prst="rect">
            <a:avLst/>
          </a:prstGeom>
        </p:spPr>
      </p:pic>
      <p:pic>
        <p:nvPicPr>
          <p:cNvPr id="97" name="图片 96" descr="D:/下载/scale_4_00001193/error_ours_extract_region.pngerror_ours_extract_region"/>
          <p:cNvPicPr>
            <a:picLocks noChangeAspect="1"/>
          </p:cNvPicPr>
          <p:nvPr/>
        </p:nvPicPr>
        <p:blipFill>
          <a:blip r:embed="rId42"/>
          <a:srcRect t="244" b="244"/>
          <a:stretch>
            <a:fillRect/>
          </a:stretch>
        </p:blipFill>
        <p:spPr>
          <a:xfrm>
            <a:off x="10293536" y="3436375"/>
            <a:ext cx="1296000" cy="967406"/>
          </a:xfrm>
          <a:prstGeom prst="rect">
            <a:avLst/>
          </a:prstGeom>
        </p:spPr>
      </p:pic>
      <p:pic>
        <p:nvPicPr>
          <p:cNvPr id="98" name="图片 97" descr="D:/下载/00001642/gt_error_map.pnggt_error_map"/>
          <p:cNvPicPr>
            <a:picLocks noChangeAspect="1"/>
          </p:cNvPicPr>
          <p:nvPr/>
        </p:nvPicPr>
        <p:blipFill>
          <a:blip r:embed="rId39"/>
          <a:srcRect t="12689" b="12689"/>
          <a:stretch>
            <a:fillRect/>
          </a:stretch>
        </p:blipFill>
        <p:spPr>
          <a:xfrm>
            <a:off x="11624040" y="3436375"/>
            <a:ext cx="1296000" cy="967406"/>
          </a:xfrm>
          <a:prstGeom prst="rect">
            <a:avLst/>
          </a:prstGeom>
        </p:spPr>
      </p:pic>
      <p:pic>
        <p:nvPicPr>
          <p:cNvPr id="99" name="图片 98" descr="D:/下载/scale_8/00001404/AIO_GISR_extract_region.pngAIO_GISR_extract_region"/>
          <p:cNvPicPr>
            <a:picLocks noChangeAspect="1"/>
          </p:cNvPicPr>
          <p:nvPr/>
        </p:nvPicPr>
        <p:blipFill>
          <a:blip r:embed="rId43"/>
          <a:srcRect t="244" b="244"/>
          <a:stretch>
            <a:fillRect/>
          </a:stretch>
        </p:blipFill>
        <p:spPr>
          <a:xfrm>
            <a:off x="10293085" y="4508500"/>
            <a:ext cx="1296000" cy="967406"/>
          </a:xfrm>
          <a:prstGeom prst="rect">
            <a:avLst/>
          </a:prstGeom>
        </p:spPr>
      </p:pic>
      <p:pic>
        <p:nvPicPr>
          <p:cNvPr id="100" name="图片 99" descr="D:/下载/scale_8/00001404/gt_extract_region.pnggt_extract_region"/>
          <p:cNvPicPr>
            <a:picLocks noChangeAspect="1"/>
          </p:cNvPicPr>
          <p:nvPr/>
        </p:nvPicPr>
        <p:blipFill>
          <a:blip r:embed="rId44"/>
          <a:srcRect t="244" b="244"/>
          <a:stretch>
            <a:fillRect/>
          </a:stretch>
        </p:blipFill>
        <p:spPr>
          <a:xfrm>
            <a:off x="11624040" y="4508500"/>
            <a:ext cx="1296000" cy="967406"/>
          </a:xfrm>
          <a:prstGeom prst="rect">
            <a:avLst/>
          </a:prstGeom>
        </p:spPr>
      </p:pic>
      <p:pic>
        <p:nvPicPr>
          <p:cNvPr id="101" name="图片 100" descr="D:/下载/ex_result/SingleTask/errorMap_8_00001404/error_ours_extract_region.pngerror_ours_extract_region"/>
          <p:cNvPicPr>
            <a:picLocks noChangeAspect="1"/>
          </p:cNvPicPr>
          <p:nvPr/>
        </p:nvPicPr>
        <p:blipFill>
          <a:blip r:embed="rId45"/>
          <a:srcRect t="244" b="244"/>
          <a:stretch>
            <a:fillRect/>
          </a:stretch>
        </p:blipFill>
        <p:spPr>
          <a:xfrm>
            <a:off x="10293085" y="5537835"/>
            <a:ext cx="1296000" cy="967406"/>
          </a:xfrm>
          <a:prstGeom prst="rect">
            <a:avLst/>
          </a:prstGeom>
        </p:spPr>
      </p:pic>
      <p:pic>
        <p:nvPicPr>
          <p:cNvPr id="102" name="图片 101" descr="D:/下载/scale_8/00001404/gt_error_map.pnggt_error_map"/>
          <p:cNvPicPr>
            <a:picLocks noChangeAspect="1"/>
          </p:cNvPicPr>
          <p:nvPr/>
        </p:nvPicPr>
        <p:blipFill>
          <a:blip r:embed="rId39"/>
          <a:srcRect t="12689" b="12689"/>
          <a:stretch>
            <a:fillRect/>
          </a:stretch>
        </p:blipFill>
        <p:spPr>
          <a:xfrm>
            <a:off x="11624040" y="5537835"/>
            <a:ext cx="1296000" cy="96740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27DA2B4-5214-5160-0D8A-3059C6863012}"/>
              </a:ext>
            </a:extLst>
          </p:cNvPr>
          <p:cNvCxnSpPr>
            <a:cxnSpLocks/>
          </p:cNvCxnSpPr>
          <p:nvPr/>
        </p:nvCxnSpPr>
        <p:spPr>
          <a:xfrm flipV="1">
            <a:off x="1303496" y="4450028"/>
            <a:ext cx="11616544" cy="923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A8C0AF6-BC12-3FB2-D9B8-2C1E0A5B245B}"/>
              </a:ext>
            </a:extLst>
          </p:cNvPr>
          <p:cNvCxnSpPr>
            <a:cxnSpLocks/>
          </p:cNvCxnSpPr>
          <p:nvPr/>
        </p:nvCxnSpPr>
        <p:spPr>
          <a:xfrm flipV="1">
            <a:off x="1303496" y="2346663"/>
            <a:ext cx="11616544" cy="923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234</TotalTime>
  <Words>260</Words>
  <Application>Microsoft Office PowerPoint</Application>
  <PresentationFormat>自定义</PresentationFormat>
  <Paragraphs>79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俊杰 陈</dc:creator>
  <cp:lastModifiedBy>俊杰 陈</cp:lastModifiedBy>
  <cp:revision>65</cp:revision>
  <dcterms:created xsi:type="dcterms:W3CDTF">2025-01-16T08:34:23Z</dcterms:created>
  <dcterms:modified xsi:type="dcterms:W3CDTF">2025-12-30T09:06:56Z</dcterms:modified>
</cp:coreProperties>
</file>